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4" d="100"/>
          <a:sy n="74" d="100"/>
        </p:scale>
        <p:origin x="-14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2015/12/24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－景觀及都市設計系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8399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754072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至少修習院通識課程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/>
                      </a:r>
                      <a:b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</a:b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修習各系或通識課程（課名不得重複）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2484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停修之替代課程，請至系辦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洽詢</a:t>
            </a:r>
            <a:endParaRPr lang="en-US" altLang="zh-TW" sz="3000" dirty="0">
              <a:solidFill>
                <a:srgbClr val="0000FF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852936"/>
            <a:ext cx="8640960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7662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830</Words>
  <Application>Microsoft Office PowerPoint</Application>
  <PresentationFormat>如螢幕大小 (4:3)</PresentationFormat>
  <Paragraphs>115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104學年度第2學期應屆畢業生  畢業資格審核注意事項  　　 －景觀及都市設計系</vt:lpstr>
      <vt:lpstr>一、應屆畢業生規定：</vt:lpstr>
      <vt:lpstr>二、畢業自審：</vt:lpstr>
      <vt:lpstr>三、景都系（四日）畢業資格應修學分數： ◎適用課規：101學年度入學適用</vt:lpstr>
      <vt:lpstr>四、景都系（四日）畢業資格審查項目：</vt:lpstr>
      <vt:lpstr>五、景都系（四日）畢業資格： 注意事項－1：</vt:lpstr>
      <vt:lpstr>五、景都系（四日）畢業資格：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2016-06-14T01:43:38Z</dcterms:modified>
</cp:coreProperties>
</file>