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3" r:id="rId10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77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87" d="100"/>
          <a:sy n="87" d="100"/>
        </p:scale>
        <p:origin x="-931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6/27/2017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2017/6/27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－景都系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學生資訊系統＼畢業審核自審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自審異動後，須經系辦助教確認並審核通過後，才會對應至正確的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景都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529230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256780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至少修習院通識課</a:t>
                      </a: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門，至多採計</a:t>
                      </a: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4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修習各系或通識課程（課名不得重複）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景都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景都系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景都系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能力輔導課程，若於應屆畢業之次學期開學前未及格或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上傳證照電子檔並將紙本繳至系辦查驗，始得通過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30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停修之替代課程，請至系辦</a:t>
            </a:r>
            <a:r>
              <a:rPr lang="zh-TW" altLang="en-US" sz="32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洽詢</a:t>
            </a:r>
            <a:endParaRPr lang="en-US" altLang="zh-TW" sz="30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solidFill>
                <a:srgbClr val="0000FF"/>
              </a:solidFill>
            </a:endParaRPr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475656" y="2060848"/>
            <a:ext cx="7200800" cy="2664296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en-US" altLang="zh-TW" sz="6000" dirty="0" smtClean="0">
                <a:solidFill>
                  <a:schemeClr val="tx1"/>
                </a:solidFill>
              </a:rPr>
              <a:t>Q&amp;A</a:t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endParaRPr lang="zh-TW" sz="6000" dirty="0">
              <a:solidFill>
                <a:schemeClr val="tx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7662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通識課程，請洽通識學院老師（分機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563888" y="1700808"/>
            <a:ext cx="2520280" cy="792088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3800" u="sng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3800" u="sng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3800" u="sng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774</Words>
  <Application>Microsoft Office PowerPoint</Application>
  <PresentationFormat>如螢幕大小 (4:3)</PresentationFormat>
  <Paragraphs>105</Paragraphs>
  <Slides>9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108學年度第2學期應屆畢業生  畢業資格審核注意事項  　　 　－景都系</vt:lpstr>
      <vt:lpstr>一、應屆畢業生規定：</vt:lpstr>
      <vt:lpstr>二、畢業自審：</vt:lpstr>
      <vt:lpstr>三、景都系（四日）畢業資格應修學分數： ◎適用課規：105學年度入學適用</vt:lpstr>
      <vt:lpstr>四、景都系（四日）畢業資格審查項目：</vt:lpstr>
      <vt:lpstr>五、景都系（四日）畢業資格： 注意事項－1：</vt:lpstr>
      <vt:lpstr>五、景都系（四日）畢業資格： 注意事項－2：</vt:lpstr>
      <vt:lpstr>Q&amp;A  是否仍有問題?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2017-06-27T05:33:23Z</dcterms:modified>
</cp:coreProperties>
</file>