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05" d="100"/>
          <a:sy n="105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7/28/2016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2016/7/28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79512" y="1340768"/>
            <a:ext cx="8856984" cy="42484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傳播藝術系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日間部四技</a:t>
            </a:r>
            <a: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      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88392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endParaRPr lang="zh-TW" altLang="en-US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5976663" cy="1737360"/>
        </p:xfrm>
        <a:graphic>
          <a:graphicData uri="http://schemas.openxmlformats.org/drawingml/2006/table">
            <a:tbl>
              <a:tblPr firstRow="1" bandRow="1"/>
              <a:tblGrid>
                <a:gridCol w="1992221"/>
                <a:gridCol w="1992221"/>
                <a:gridCol w="199222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一般生</a:t>
                      </a:r>
                      <a:endParaRPr lang="en-US" sz="2400" kern="1200" dirty="0" smtClean="0"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雙聯學位生</a:t>
                      </a:r>
                      <a:endParaRPr lang="en-US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altLang="zh-TW" sz="2400" kern="100" dirty="0" smtClean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963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校訂必修及專業必修，若為重補修課會對應至「自由選修」頁籤，請先與通識中心助教或系辦助教確認後，再於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485656"/>
            <a:ext cx="9144000" cy="1503184"/>
          </a:xfrm>
        </p:spPr>
        <p:txBody>
          <a:bodyPr>
            <a:normAutofit/>
          </a:bodyPr>
          <a:lstStyle/>
          <a:p>
            <a:pPr algn="ctr">
              <a:lnSpc>
                <a:spcPts val="5500"/>
              </a:lnSpc>
              <a:spcBef>
                <a:spcPts val="60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200" dirty="0" smtClean="0">
                <a:solidFill>
                  <a:srgbClr val="003300"/>
                </a:solidFill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畢業資格應修學分數</a:t>
            </a:r>
            <a: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度入學適用                                                                                                            </a:t>
            </a:r>
            <a:endParaRPr 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581128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畢業自審：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105.8.5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應至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完成自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審作業。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21814"/>
              </p:ext>
            </p:extLst>
          </p:nvPr>
        </p:nvGraphicFramePr>
        <p:xfrm>
          <a:off x="899592" y="1988840"/>
          <a:ext cx="7776863" cy="237626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504056">
                <a:tc>
                  <a:txBody>
                    <a:bodyPr/>
                    <a:lstStyle/>
                    <a:p>
                      <a:endParaRPr lang="zh-TW" sz="20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0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0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40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68601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solidFill>
                          <a:srgbClr val="0033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33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畢業應取得「</a:t>
                      </a: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PPT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證照門檻」</a:t>
                      </a:r>
                      <a:endParaRPr lang="zh-TW" sz="2400" dirty="0">
                        <a:solidFill>
                          <a:srgbClr val="0033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至少選擇一類專業選修模組，並選修該模組</a:t>
                      </a: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8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含</a:t>
                      </a:r>
                      <a:r>
                        <a:rPr lang="en-US" altLang="zh-TW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)</a:t>
                      </a:r>
                      <a:r>
                        <a:rPr lang="zh-TW" altLang="en-US" sz="2400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以上</a:t>
                      </a:r>
                      <a:endParaRPr lang="zh-TW" sz="2400" dirty="0">
                        <a:solidFill>
                          <a:srgbClr val="0033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rgbClr val="0033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包含外系學分、課程規劃中未有之本系課程、超修的專業選修或校訂學分</a:t>
                      </a:r>
                      <a:endParaRPr lang="zh-TW" sz="2400" b="0" kern="100" dirty="0">
                        <a:solidFill>
                          <a:srgbClr val="0033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69632"/>
            <a:ext cx="9144000" cy="999128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四、畢業資格審查項目</a:t>
            </a:r>
            <a:endParaRPr lang="zh-TW" sz="32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39604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依選課準則第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條規定：日間部學生至進修部修習學分，全學程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採計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為限。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學年度課程，同一科目名稱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列為畢業學分，如：</a:t>
            </a:r>
          </a:p>
          <a:p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得修習系上規定</a:t>
            </a:r>
            <a:r>
              <a:rPr lang="zh-TW" altLang="zh-TW" sz="24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之替代課程。</a:t>
            </a:r>
            <a:endParaRPr lang="en-US" altLang="zh-TW" sz="24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36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資訊軟體應用課程如未修畢，日後需於取得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證照時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，先至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24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400" kern="100" dirty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上傳證照電子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檔辦理證照抵免課程，再攜帶紙本至器材室</a:t>
            </a:r>
            <a:r>
              <a:rPr lang="zh-TW" altLang="en-US" sz="2400" kern="10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辦理證照積點</a:t>
            </a:r>
            <a:r>
              <a:rPr lang="zh-TW" altLang="en-US" sz="2400" kern="100" dirty="0" smtClean="0">
                <a:solidFill>
                  <a:srgbClr val="003300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>
              <a:solidFill>
                <a:srgbClr val="003300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29816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、畢業資格注意事項－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30243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停</a:t>
            </a:r>
            <a:r>
              <a:rPr lang="zh-TW" altLang="en-US" sz="2800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修之替代課程，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請上系網頁</a:t>
            </a:r>
            <a:r>
              <a:rPr lang="en-US" altLang="zh-TW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課程規畫表查看。</a:t>
            </a:r>
            <a:endParaRPr lang="en-US" altLang="zh-TW" sz="2800" dirty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srgbClr val="0033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「藝術概論」、「人文社會科學專題」本系學生畢業前必選，認列在專業選修學分。</a:t>
            </a:r>
            <a:endParaRPr lang="en-US" altLang="zh-TW" sz="2800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13285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專業必修、專業選修及自由選修之認列，上班時間請找系辦楊姐，分機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7333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校訂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通識學院助教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外語類課程，請洽分機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語言中心助教。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創造力講座課程，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請洽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三創中心。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日間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980728"/>
            <a:ext cx="914400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如仍有問題</a:t>
            </a:r>
            <a:r>
              <a:rPr lang="en-US" altLang="zh-TW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…</a:t>
            </a: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863</Words>
  <Application>Microsoft Office PowerPoint</Application>
  <PresentationFormat>如螢幕大小 (4:3)</PresentationFormat>
  <Paragraphs>110</Paragraphs>
  <Slides>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105學年度第2學期應屆畢業生  傳播藝術系(日間部四技) 畢業資格審核注意事項 　　 　      </vt:lpstr>
      <vt:lpstr>一、應屆畢業生規定</vt:lpstr>
      <vt:lpstr>二、畢業自審</vt:lpstr>
      <vt:lpstr>三、畢業資格應修學分數 ◎適用課規：102學年度入學適用                                                                                                            </vt:lpstr>
      <vt:lpstr>四、畢業資格審查項目</vt:lpstr>
      <vt:lpstr>五、畢業資格注意事項－1</vt:lpstr>
      <vt:lpstr>五、畢業資格注意事項－2</vt:lpstr>
      <vt:lpstr>五、畢業資格注意事項－3</vt:lpstr>
      <vt:lpstr>如仍有問題…洽詢單位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2016-07-28T01:27:56Z</dcterms:modified>
</cp:coreProperties>
</file>