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4942" y="1171774"/>
            <a:ext cx="8077200" cy="4849514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，須依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入學時之課程規劃表修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系統自三上起開放，提供上網查看所修課程是否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有漏修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修習本系其它班級或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外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系之專業選修，請依課程規劃自審異動為自由選修。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於大四下選課確認後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39852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22478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畢業應取得「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證照門檻」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400" b="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四、畢業資格審查項目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為限。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資訊軟體應用課程如未修畢，日後需於取得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證照時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，先至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檔辦理證照抵免課程，再攜帶紙本至器材室</a:t>
            </a:r>
            <a:r>
              <a:rPr lang="zh-TW" altLang="en-US" sz="2400" kern="10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辦理證照積點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>
              <a:solidFill>
                <a:srgbClr val="0033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外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系學分、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、超修的專業選修或校訂</a:t>
            </a: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學分認列為自由學分。</a:t>
            </a:r>
            <a:endParaRPr lang="zh-TW" altLang="zh-TW" sz="2800" kern="100" dirty="0">
              <a:solidFill>
                <a:srgbClr val="C00000"/>
              </a:solidFill>
              <a:latin typeface="Times New Roman"/>
              <a:ea typeface="新細明體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「人文社會科學專題」本系學生畢業前必選，認列在專業選修學分。餘學院共同核心課程認列為自由選修學分。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外語類課程，請洽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創造力講座課程，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919</Words>
  <Application>Microsoft Office PowerPoint</Application>
  <PresentationFormat>如螢幕大小 (4:3)</PresentationFormat>
  <Paragraphs>111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107學年度應屆畢業生  傳播藝術系(日間部四技) 畢業資格審核注意事項 　　 　      </vt:lpstr>
      <vt:lpstr>一、應屆畢業生規定</vt:lpstr>
      <vt:lpstr>二、畢業自審</vt:lpstr>
      <vt:lpstr>三、畢業資格應修學分數 ◎適用課規：104學年度入學適用                                                                                                            </vt:lpstr>
      <vt:lpstr>四、畢業資格審查項目</vt:lpstr>
      <vt:lpstr>五、畢業資格注意事項－1</vt:lpstr>
      <vt:lpstr>五、畢業資格注意事項－2</vt:lpstr>
      <vt:lpstr>五、畢業資格注意事項－3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2018-11-29T08:29:10Z</dcterms:modified>
</cp:coreProperties>
</file>