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4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82" d="100"/>
          <a:sy n="82" d="100"/>
        </p:scale>
        <p:origin x="-2568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7/27/2016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2016/7/26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應用英語系</a:t>
            </a:r>
            <a:endParaRPr lang="zh-TW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441032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564904"/>
            <a:ext cx="8712968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7363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  <a:hlinkClick r:id="rId4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學生：請洽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5016563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1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</a:t>
            </a:r>
            <a:r>
              <a:rPr lang="zh-TW" altLang="en-US" sz="31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英語系（四日）</a:t>
            </a:r>
            <a:r>
              <a:rPr lang="zh-TW" altLang="en-US" sz="31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1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1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1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1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006097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268205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792088"/>
                <a:gridCol w="1800200"/>
                <a:gridCol w="216024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畢業應通過系辦規定之「資訊證照門檻、</a:t>
                      </a:r>
                      <a:r>
                        <a:rPr lang="zh-TW" altLang="en-US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「英語檢定門檻」</a:t>
                      </a:r>
                      <a:endParaRPr lang="zh-TW" sz="2600" b="1" dirty="0">
                        <a:solidFill>
                          <a:srgbClr val="FF00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修習外系、課程規劃中未有之課程、超修之專業選修與校訂必修學分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應用英語系（四日）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76672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應用英語系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700808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應用英語系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規定之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英語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證照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英語系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請洽系辦查詢。</a:t>
            </a:r>
            <a:endParaRPr lang="en-US" altLang="zh-TW" sz="2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留意課程規劃上各類課程最低應修學分數。</a:t>
            </a:r>
            <a:endParaRPr lang="en-US" altLang="zh-TW" sz="2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solidFill>
                <a:srgbClr val="0000FF"/>
              </a:solidFill>
            </a:endParaRPr>
          </a:p>
          <a:p>
            <a:endParaRPr lang="zh-TW" altLang="en-US" sz="28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875</Words>
  <Application>Microsoft Office PowerPoint</Application>
  <PresentationFormat>如螢幕大小 (4:3)</PresentationFormat>
  <Paragraphs>122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105學年度第2學期應屆畢業生  畢業資格審核注意事項  　　 　－應用英語系</vt:lpstr>
      <vt:lpstr>一、應屆畢業生規定：</vt:lpstr>
      <vt:lpstr>二、畢業自審：</vt:lpstr>
      <vt:lpstr>三、應用英語系（四日）畢業資格應修學分數： ◎適用課規：102學年度入學適用</vt:lpstr>
      <vt:lpstr>四、應用英語系（四日）畢業資格審查項目：</vt:lpstr>
      <vt:lpstr>五、應用英語系（四日）畢業資格： 注意事項－1：</vt:lpstr>
      <vt:lpstr>五、應用英語系（四日）畢業資格： 注意事項－2：</vt:lpstr>
      <vt:lpstr>五、應用英語系（四日）畢業資格：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2016-07-27T03:45:58Z</dcterms:modified>
</cp:coreProperties>
</file>