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82"/>
        <p:guide pos="289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1A58822-7B05-42F8-9CFA-CC43E8B639EE}" type="datetime1">
              <a:rPr lang="zh-CN" altLang="en-US"/>
              <a:pPr>
                <a:defRPr/>
              </a:pPr>
              <a:t>2020/10/27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 smtClean="0"/>
              <a:t>按一下以編輯母片文字樣式</a:t>
            </a:r>
          </a:p>
          <a:p>
            <a:pPr>
              <a:defRPr/>
            </a:pPr>
            <a:r>
              <a:rPr lang="zh-CN" altLang="zh-TW" smtClean="0"/>
              <a:t>第二層</a:t>
            </a:r>
          </a:p>
          <a:p>
            <a:pPr>
              <a:defRPr/>
            </a:pPr>
            <a:r>
              <a:rPr lang="zh-CN" altLang="zh-TW" smtClean="0"/>
              <a:t>第三層</a:t>
            </a:r>
          </a:p>
          <a:p>
            <a:pPr>
              <a:defRPr/>
            </a:pPr>
            <a:r>
              <a:rPr lang="zh-CN" altLang="zh-TW" smtClean="0"/>
              <a:t>第四層</a:t>
            </a:r>
          </a:p>
          <a:p>
            <a:pPr>
              <a:defRPr/>
            </a:pPr>
            <a:r>
              <a:rPr lang="zh-CN" altLang="zh-TW" smtClean="0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103E9AB9-87AC-48CB-AC1E-7E97ADED8B59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9318303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 smtClean="0"/>
              <a:t>此範本可作為群組設定中簡報訓練教材的起始檔案。</a:t>
            </a:r>
          </a:p>
          <a:p>
            <a:endParaRPr lang="zh-CN" altLang="zh-TW" smtClean="0"/>
          </a:p>
          <a:p>
            <a:r>
              <a:rPr lang="zh-CN" altLang="zh-TW" smtClean="0"/>
              <a:t>章節</a:t>
            </a:r>
          </a:p>
          <a:p>
            <a:r>
              <a:rPr lang="zh-CN" altLang="zh-TW" smtClean="0"/>
              <a:t>在投影片上按一下右鍵以新增章節。 章節可協助您組織投影片，或簡化多個作者之間的共同作業。</a:t>
            </a:r>
          </a:p>
          <a:p>
            <a:endParaRPr lang="zh-CN" altLang="zh-TW" smtClean="0"/>
          </a:p>
          <a:p>
            <a:r>
              <a:rPr lang="zh-CN" altLang="zh-TW" smtClean="0"/>
              <a:t>備忘稿</a:t>
            </a:r>
          </a:p>
          <a:p>
            <a:r>
              <a:rPr lang="zh-CN" altLang="zh-TW" smtClean="0"/>
              <a:t>使用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備忘稿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章節記錄交付備忘稿，或提供其他詳細資料給對象。 於簡報期間在 </a:t>
            </a:r>
            <a:r>
              <a:rPr lang="zh-TW" altLang="zh-CN" smtClean="0">
                <a:ea typeface="新細明體" pitchFamily="18" charset="-120"/>
              </a:rPr>
              <a:t>[</a:t>
            </a:r>
            <a:r>
              <a:rPr lang="zh-CN" altLang="zh-TW" smtClean="0"/>
              <a:t>簡報檢視</a:t>
            </a:r>
            <a:r>
              <a:rPr lang="zh-TW" altLang="zh-CN" smtClean="0">
                <a:ea typeface="新細明體" pitchFamily="18" charset="-120"/>
              </a:rPr>
              <a:t>] </a:t>
            </a:r>
            <a:r>
              <a:rPr lang="zh-CN" altLang="zh-TW" smtClean="0"/>
              <a:t>中檢視這些備忘稿。 </a:t>
            </a:r>
          </a:p>
          <a:p>
            <a:r>
              <a:rPr lang="zh-CN" altLang="zh-TW" smtClean="0"/>
              <a:t>請記住字型大小 </a:t>
            </a:r>
            <a:r>
              <a:rPr lang="zh-TW" altLang="zh-CN" smtClean="0">
                <a:ea typeface="新細明體" pitchFamily="18" charset="-120"/>
              </a:rPr>
              <a:t>(</a:t>
            </a:r>
            <a:r>
              <a:rPr lang="zh-CN" altLang="zh-TW" smtClean="0"/>
              <a:t>對於協助工具、可見度、影片拍攝及線上生產非常重要</a:t>
            </a:r>
            <a:r>
              <a:rPr lang="zh-TW" altLang="zh-CN" smtClean="0">
                <a:ea typeface="新細明體" pitchFamily="18" charset="-120"/>
              </a:rPr>
              <a:t>)</a:t>
            </a:r>
          </a:p>
          <a:p>
            <a:endParaRPr lang="zh-TW" altLang="zh-CN" smtClean="0">
              <a:ea typeface="新細明體" pitchFamily="18" charset="-120"/>
            </a:endParaRPr>
          </a:p>
          <a:p>
            <a:r>
              <a:rPr lang="zh-CN" altLang="zh-TW" smtClean="0"/>
              <a:t>協調的色彩 </a:t>
            </a:r>
          </a:p>
          <a:p>
            <a:r>
              <a:rPr lang="zh-CN" altLang="zh-TW" smtClean="0"/>
              <a:t>請特別注意圖形、圖表及文字方塊。 </a:t>
            </a:r>
          </a:p>
          <a:p>
            <a:r>
              <a:rPr lang="zh-CN" altLang="zh-TW" smtClean="0"/>
              <a:t>考慮出席者將以黑白或 灰階列印。執行測試列印，以確保在進行純黑白及 灰階列印時色彩正確。</a:t>
            </a:r>
          </a:p>
          <a:p>
            <a:endParaRPr lang="zh-CN" altLang="zh-TW" smtClean="0"/>
          </a:p>
          <a:p>
            <a:r>
              <a:rPr lang="zh-CN" altLang="zh-TW" smtClean="0"/>
              <a:t>圖形、表格和圖表</a:t>
            </a:r>
          </a:p>
          <a:p>
            <a:r>
              <a:rPr lang="zh-CN" altLang="zh-TW" smtClean="0"/>
              <a:t>保持簡單</a:t>
            </a:r>
            <a:r>
              <a:rPr lang="zh-TW" altLang="zh-CN" smtClean="0">
                <a:ea typeface="新細明體" pitchFamily="18" charset="-120"/>
              </a:rPr>
              <a:t>: </a:t>
            </a:r>
            <a:r>
              <a:rPr lang="zh-CN" altLang="zh-TW" smtClean="0"/>
              <a:t>如果可能，使用一致而不令人分心的樣式和色彩。</a:t>
            </a:r>
          </a:p>
          <a:p>
            <a:r>
              <a:rPr lang="zh-CN" altLang="zh-TW" smtClean="0"/>
              <a:t>所有圖表和表格都加上標籤。</a:t>
            </a:r>
          </a:p>
          <a:p>
            <a:endParaRPr lang="zh-CN" altLang="zh-TW" smtClean="0"/>
          </a:p>
          <a:p>
            <a:endParaRPr lang="zh-CN" altLang="zh-TW" smtClean="0"/>
          </a:p>
          <a:p>
            <a:endParaRPr lang="zh-TW" altLang="zh-CN" smtClean="0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smtClean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smtClean="0"/>
              <a:t>介紹每個主要主題。</a:t>
            </a:r>
          </a:p>
          <a:p>
            <a:r>
              <a:rPr lang="zh-CN" altLang="zh-TW" smtClean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FA4D9-51A5-470A-9554-2BBFBDF3A75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3889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D63A3-F877-4EFF-8309-19A31B7FF02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4230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A20E-6022-430C-AB59-D41B1AF0C8E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893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FE32-FA20-4915-AF64-0F03846449F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80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8CEC-95BD-4B88-AD76-7C3705BE4DA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5656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2552F-DD41-4DAA-A153-1D6C964C80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9464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19FC-9140-4E9D-89FB-2B4F06CC421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218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BD87-1202-496A-9B58-22C15062A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85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9DF7C-76C5-4F57-A690-70BD1C0DF29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8902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93A16-F816-434F-8BFC-117748ED50B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833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75B2-2C9B-4841-B33C-FDD68B8327C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349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 smtClean="0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 smtClean="0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 smtClean="0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 smtClean="0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 smtClean="0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AA0C1F2-438A-438D-BFF4-F38C9593ABD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-103188"/>
            <a:ext cx="814388" cy="7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c.cyut.edu.tw/CyutLC_Web/Lang/Courses2.aspx?Show=1" TargetMode="External"/><Relationship Id="rId5" Type="http://schemas.openxmlformats.org/officeDocument/2006/relationships/hyperlink" Target="http://lc.cyut.edu.tw/CyutLC_Web/Lang/Courses3.aspx" TargetMode="External"/><Relationship Id="rId4" Type="http://schemas.openxmlformats.org/officeDocument/2006/relationships/hyperlink" Target="http://ge.cyut.edu.tw/p/412-1023-3957.php?Lang=zh-tw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uth2.cyut.edu.tw/User/Login?ReturnUrl=%2fcyApp%2fST0061%3fru%3d%26rh%3dhttps%253a%252f%252fstudent.cyut.edu.tw&amp;ru=&amp;rh=https%3a%2f%2fstudent.cyut.edu.tw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ge.cyut.edu.tw/p/412-1023-3957.php?Lang=zh-tw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yut.edu.tw/~enroll/graduate/graduate/main-graduat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en-US" altLang="zh-TW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9</a:t>
            </a:r>
            <a:r>
              <a:rPr lang="zh-TW" altLang="en-US" sz="36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學年度應屆</a:t>
            </a:r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畢業生</a:t>
            </a:r>
            <a:br>
              <a:rPr lang="zh-TW" altLang="en-US" sz="36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en-US" sz="3600" b="1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/>
            </a:r>
            <a:b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dirty="0" smtClean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400" y="54419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6</a:t>
            </a:r>
            <a:r>
              <a:rPr lang="zh-TW" altLang="en-US" sz="25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8AE4CA8-D299-4EE5-86DA-E835FAA5FFAE}" type="slidenum">
              <a:rPr lang="en-US" altLang="zh-TW"/>
              <a:pPr eaLnBrk="1" hangingPunct="1"/>
              <a:t>10</a:t>
            </a:fld>
            <a:endParaRPr lang="zh-TW" altLang="en-US"/>
          </a:p>
        </p:txBody>
      </p:sp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5"/>
              </a:rPr>
              <a:t>外語能力檢定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6"/>
              </a:rPr>
              <a:t>大一大二英文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，請洽語言中心助教（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7524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7525)</a:t>
            </a:r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創造力講座，請洽三創教育與發展中心（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分機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6302)</a:t>
            </a: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4148449-CF30-49D3-826E-B4910564490C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 smtClean="0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 dirty="0" smtClean="0"/>
              <a:t>　</a:t>
            </a:r>
            <a:endParaRPr lang="en-US" altLang="zh-TW" sz="3200" dirty="0" smtClean="0"/>
          </a:p>
          <a:p>
            <a:pPr algn="l" eaLnBrk="1" hangingPunct="1">
              <a:lnSpc>
                <a:spcPct val="90000"/>
              </a:lnSpc>
            </a:pPr>
            <a:endParaRPr lang="zh-TW" altLang="en-US" sz="3200" dirty="0" smtClean="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 dirty="0" smtClean="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  <p:graphicFrame>
        <p:nvGraphicFramePr>
          <p:cNvPr id="2" name="Group 5"/>
          <p:cNvGraphicFramePr>
            <a:graphicFrameLocks noGrp="1"/>
          </p:cNvGraphicFramePr>
          <p:nvPr/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237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二技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4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 smtClean="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4775409D-43F2-4B05-94DA-CF8C2F22FD41}" type="slidenum">
              <a:rPr lang="en-US" altLang="zh-TW"/>
              <a:pPr eaLnBrk="1" hangingPunct="1"/>
              <a:t>3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dirty="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dirty="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適用課規：10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119096"/>
              </p:ext>
            </p:extLst>
          </p:nvPr>
        </p:nvGraphicFramePr>
        <p:xfrm>
          <a:off x="900113" y="1989138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  <a:hlinkClick r:id="rId4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4科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23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65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17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16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705997D-E09C-44CE-97D8-1535FAA8C3BC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D587B8DC-D2D1-4F63-B259-23067FD39285}" type="slidenum">
              <a:rPr lang="en-US" altLang="zh-TW"/>
              <a:pPr eaLnBrk="1" hangingPunct="1"/>
              <a:t>5</a:t>
            </a:fld>
            <a:endParaRPr lang="zh-TW" altLang="en-US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90011"/>
              </p:ext>
            </p:extLst>
          </p:nvPr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新細明體" panose="02020500000000000000" pitchFamily="18" charset="-120"/>
                        </a:rPr>
                        <a:t>校訂必修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畢業應通過系辦規定之「資訊證照門檻、</a:t>
                      </a:r>
                      <a:r>
                        <a:rPr kumimoji="0" lang="zh-TW" alt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  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學分中，須再補修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2E7AF4F9-7C28-4432-986B-21817F0C485D}" type="slidenum">
              <a:rPr lang="en-US" altLang="zh-TW"/>
              <a:pPr eaLnBrk="1" hangingPunct="1"/>
              <a:t>6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 dirty="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194B5776-EB02-4388-81FD-D846573CD495}" type="slidenum">
              <a:rPr lang="en-US" altLang="zh-TW"/>
              <a:pPr eaLnBrk="1" hangingPunct="1"/>
              <a:t>7</a:t>
            </a:fld>
            <a:endParaRPr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 smtClean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 smtClean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 smtClean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停修之替代課程，請洽系辦查詢。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8C0F2307-0200-4709-8906-D15A53BEB19B}" type="slidenum">
              <a:rPr lang="en-US" altLang="zh-TW"/>
              <a:pPr eaLnBrk="1" hangingPunct="1"/>
              <a:t>8</a:t>
            </a:fld>
            <a:endParaRPr lang="zh-TW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-3171825"/>
            <a:ext cx="2819400" cy="916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fld id="{6787C720-97F3-42C0-A8E0-3BFB15E4A307}" type="slidenum">
              <a:rPr lang="en-US" altLang="zh-TW"/>
              <a:pPr eaLnBrk="1" hangingPunct="1"/>
              <a:t>9</a:t>
            </a:fld>
            <a:endParaRPr lang="zh-TW" alt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 dirty="0" smtClean="0">
                <a:solidFill>
                  <a:srgbClr val="0000FF"/>
                </a:solidFill>
              </a:rPr>
              <a:t>Q&amp;A</a:t>
            </a:r>
            <a:r>
              <a:rPr lang="zh-TW" altLang="zh-CN" sz="5400" b="1" dirty="0" smtClean="0"/>
              <a:t/>
            </a:r>
            <a:br>
              <a:rPr lang="zh-TW" altLang="zh-CN" sz="5400" b="1" dirty="0" smtClean="0"/>
            </a:br>
            <a:r>
              <a:rPr lang="zh-TW" altLang="zh-CN" sz="1800" b="1" dirty="0" smtClean="0"/>
              <a:t/>
            </a:r>
            <a:br>
              <a:rPr lang="zh-TW" altLang="zh-CN" sz="1800" b="1" dirty="0" smtClean="0"/>
            </a:br>
            <a:r>
              <a:rPr lang="zh-CN" altLang="zh-TW" sz="5400" b="1" dirty="0" smtClean="0"/>
              <a:t>是否仍有問題</a:t>
            </a:r>
            <a:r>
              <a:rPr lang="zh-TW" altLang="zh-CN" sz="5400" b="1" dirty="0" smtClean="0"/>
              <a:t>?</a:t>
            </a:r>
            <a:br>
              <a:rPr lang="zh-TW" altLang="zh-CN" sz="5400" b="1" dirty="0" smtClean="0"/>
            </a:br>
            <a:r>
              <a:rPr lang="zh-CN" altLang="zh-TW" sz="2600" b="1" dirty="0" smtClean="0">
                <a:solidFill>
                  <a:schemeClr val="bg1"/>
                </a:solidFill>
              </a:rPr>
              <a:t>．</a:t>
            </a:r>
            <a:r>
              <a:rPr lang="zh-CN" altLang="zh-TW" sz="5400" b="1" dirty="0" smtClean="0"/>
              <a:t/>
            </a:r>
            <a:br>
              <a:rPr lang="zh-CN" altLang="zh-TW" sz="5400" b="1" dirty="0" smtClean="0"/>
            </a:b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【</a:t>
            </a:r>
            <a:r>
              <a:rPr lang="zh-CN" altLang="zh-TW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畢業生專區</a:t>
            </a:r>
            <a:r>
              <a:rPr lang="zh-TW" altLang="zh-CN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】</a:t>
            </a:r>
            <a: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/>
            </a:r>
            <a:br>
              <a:rPr lang="zh-TW" altLang="zh-CN" sz="36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Pages>0</Pages>
  <Words>869</Words>
  <Characters>0</Characters>
  <Application>Microsoft Office PowerPoint</Application>
  <DocSecurity>0</DocSecurity>
  <PresentationFormat>如螢幕大小 (4:3)</PresentationFormat>
  <Lines>0</Lines>
  <Paragraphs>111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SimSun</vt:lpstr>
      <vt:lpstr>華康中圓體</vt:lpstr>
      <vt:lpstr>微軟正黑體</vt:lpstr>
      <vt:lpstr>新細明體</vt:lpstr>
      <vt:lpstr>標楷體</vt:lpstr>
      <vt:lpstr>Arial</vt:lpstr>
      <vt:lpstr>Calibri</vt:lpstr>
      <vt:lpstr>Times New Roman</vt:lpstr>
      <vt:lpstr>訓練</vt:lpstr>
      <vt:lpstr>朝陽科技大學 109學年度應屆畢業生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◎適用課規：106學年度入學適用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108學年度第2學期應屆畢業生  畢業資格審核注意事項  　　 　－應用英語系</dc:title>
  <dc:creator>張容嘉</dc:creator>
  <cp:lastModifiedBy>user</cp:lastModifiedBy>
  <cp:revision>10</cp:revision>
  <dcterms:created xsi:type="dcterms:W3CDTF">2015-11-08T22:45:00Z</dcterms:created>
  <dcterms:modified xsi:type="dcterms:W3CDTF">2020-10-27T02:15:55Z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