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92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11/29/2018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2018/11/29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0D69EA0-4389-47F9-B585-22010D0E2540}" type="slidenum">
              <a:rPr lang="en-US" altLang="zh-TW" smtClean="0"/>
              <a:pPr>
                <a:defRPr/>
              </a:pPr>
              <a:t>11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103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73326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網頁設計，採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生須通過其中一項檢定始得畢業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2988" y="1844675"/>
            <a:ext cx="78501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人文暨社會學院共同核心課程規劃，選修科目共計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門課，將分別於各學期開課，本院學生至少選修一門學院共同核心課程始得畢業，修課之學分將採計為本系「可自由選修學分數」。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799</Words>
  <Application>Microsoft Office PowerPoint</Application>
  <PresentationFormat>如螢幕大小 (4:3)</PresentationFormat>
  <Paragraphs>131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106學年度第1學期應屆畢業生  畢業資格審核注意事項  　　 －幼兒保育系(日間部) 103學年(含)以前入學適用</vt:lpstr>
      <vt:lpstr>一、應屆畢業生規定：</vt:lpstr>
      <vt:lpstr>二、畢業自審：</vt:lpstr>
      <vt:lpstr>三、幼兒保育系（四日）畢業資格應修學分數： ◎適用課規：103學年度入學適用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2018-11-29T08:30:55Z</dcterms:modified>
</cp:coreProperties>
</file>