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5" r:id="rId10"/>
    <p:sldId id="293" r:id="rId11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10/27/2020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2020/10/27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  <p:extLst>
      <p:ext uri="{BB962C8B-B14F-4D97-AF65-F5344CB8AC3E}">
        <p14:creationId xmlns:p14="http://schemas.microsoft.com/office/powerpoint/2010/main" val="127423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  <p:extLst>
      <p:ext uri="{BB962C8B-B14F-4D97-AF65-F5344CB8AC3E}">
        <p14:creationId xmlns:p14="http://schemas.microsoft.com/office/powerpoint/2010/main" val="384759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642578" y="1052736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altLang="en-US" sz="40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sz="4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sz="4000"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2415254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識教育中心老師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9175" y="404664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4" y="14847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>
            <a:normAutofit/>
          </a:bodyPr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教育中心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altLang="zh-TW" sz="2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40765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38</a:t>
                      </a:r>
                      <a:r>
                        <a:rPr kumimoji="0" lang="zh-TW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86868"/>
              </p:ext>
            </p:extLst>
          </p:nvPr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設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700808"/>
            <a:ext cx="7921625" cy="48966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跨部修習學分全學程至多承認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本系學生畢業前須從下列每一專業課程分類中，各選一門課程列為本系必選修科目：</a:t>
            </a:r>
          </a:p>
          <a:p>
            <a:pPr marL="36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en-US" sz="7600" dirty="0">
              <a:latin typeface="新細明體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◎嬰幼兒照護   嬰幼兒急救（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  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保母人員實務專題（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◎幼兒表現藝術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蒙特梭利教育理論（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◎幼兒美語     基礎幼兒美語（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學分）、融入式美語學習活動（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音樂美語（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◎早期療育     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學分）、家庭本位療育模式（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723</Words>
  <Application>Microsoft Office PowerPoint</Application>
  <PresentationFormat>如螢幕大小 (4:3)</PresentationFormat>
  <Paragraphs>127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110學年度第1學期應屆畢業生  畢業資格審核注意事項  　    －幼兒保育系(日間部)     107學年(含)以前入學適用</vt:lpstr>
      <vt:lpstr>一、應屆畢業生規定：</vt:lpstr>
      <vt:lpstr>二、畢業自審：</vt:lpstr>
      <vt:lpstr>三、幼兒保育系（四日）畢業資格應修學分數： ◎適用課規：107學年度入學適用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2020-10-27T01:48:58Z</dcterms:modified>
</cp:coreProperties>
</file>