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0" d="100"/>
          <a:sy n="80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2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9070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5735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44824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◎適用課規：101學年度入學適用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2016-06-14T02:01:44Z</dcterms:modified>
</cp:coreProperties>
</file>