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80" d="100"/>
          <a:sy n="80" d="100"/>
        </p:scale>
        <p:origin x="-9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7/28/2016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19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dept.cyut.edu.tw/bin/hom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780928"/>
            <a:ext cx="849694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5"/>
              </a:rPr>
              <a:t>外語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39070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55735"/>
              </p:ext>
            </p:extLst>
          </p:nvPr>
        </p:nvGraphicFramePr>
        <p:xfrm>
          <a:off x="971600" y="1340768"/>
          <a:ext cx="7776863" cy="468601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表列課程外，尚須修習「大學入門」及「創造力講座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通過本校外語能力畢業指標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至少須完成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模組課程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(3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之修讀，並在其他模組至少修讀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同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門課或不同模組各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至少選修一門學院共同核心課程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76672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844824"/>
            <a:ext cx="8208912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必修科目替代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課程，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請至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http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://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www.swdept.cyut.edu.tw/bin/home.php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社會照顧服務模組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社會資源開發與運用、照顧服務產業概論、老人社會工作、 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長期照顧服務概論、醫務社會工作、社會保險、精神醫療社會工作、身心障礙社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會工作。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社會服務行政與管理模組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社會資源開發與運用、貧窮與救助、志願服務管理、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社會保險、行銷與募款、公共關係與倡導、非營利組織人力資源管理。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兒少與家庭社會工作模組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社會資源開發與運用、家庭動力、家庭社會工作、兒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童社會工作、青少年社會工作、婦女社會工作、矯治社會工作、新移民社會工作、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學校社會工作、家庭發展。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模組共同承認課程者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社會資源開發與運用、社會保險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僅能計算乙次學分數，不得跨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模組重付認可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人文暨社會學院共同核心課程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本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院學生至少選修一門學院共同核心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課程，修課之學分將採計為本系「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自由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學分」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</a:endParaRPr>
          </a:p>
          <a:p>
            <a:endParaRPr lang="en-US" altLang="zh-TW" sz="16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zh-TW" altLang="en-US" sz="16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1157</Words>
  <Application>Microsoft Office PowerPoint</Application>
  <PresentationFormat>如螢幕大小 (4:3)</PresentationFormat>
  <Paragraphs>150</Paragraphs>
  <Slides>10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105學年度第2學期應屆畢業生  畢業資格審核注意事項  　　 　－社會工作系</vt:lpstr>
      <vt:lpstr>一、應屆畢業生規定：</vt:lpstr>
      <vt:lpstr>二、畢業自審：</vt:lpstr>
      <vt:lpstr>三、社工系（四日）畢業資格應修學分數： ◎適用課規：102學年度入學適用</vt:lpstr>
      <vt:lpstr>四、社工系（四日）畢業資格審查項目：</vt:lpstr>
      <vt:lpstr>五、社工系（四日）畢業資格： 注意事項－1：</vt:lpstr>
      <vt:lpstr>五、社工系（四日）畢業資格： 注意事項－2：</vt:lpstr>
      <vt:lpstr>五、社工系（四日）畢業資格：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2016-07-28T02:33:17Z</dcterms:modified>
</cp:coreProperties>
</file>