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3" d="100"/>
          <a:sy n="83" d="100"/>
        </p:scale>
        <p:origin x="15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10/29/2020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8195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hyperlink" Target="http://lc.cyut.edu.tw/CyutLC_Web/Lang/Courses2.aspx?Show=1" TargetMode="External"/><Relationship Id="rId5" Type="http://schemas.openxmlformats.org/officeDocument/2006/relationships/hyperlink" Target="http://lc.cyut.edu.tw/CyutLC_Web/Lang/Courses3.aspx" TargetMode="External"/><Relationship Id="rId4" Type="http://schemas.openxmlformats.org/officeDocument/2006/relationships/hyperlink" Target="http://ge.cyut.edu.tw/p/412-1023-3957.php?Lang=zh-tw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ge.cyut.edu.tw/p/412-1023-3957.php?Lang=zh-tw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c.cyut.edu.tw/CyutLC_Web/Lang/Courses3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wdept.cyut.edu.tw/bin/hom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111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社會工作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780928"/>
            <a:ext cx="8496944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7692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hlinkClick r:id="rId5"/>
              </a:rPr>
              <a:t>外語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6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創造力講座，請洽三創教育與發展中心（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6302)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389471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700132"/>
              </p:ext>
            </p:extLst>
          </p:nvPr>
        </p:nvGraphicFramePr>
        <p:xfrm>
          <a:off x="971600" y="1340768"/>
          <a:ext cx="7776863" cy="4686016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表列課程外，尚須修習「大學入門」及「創造力講座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」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通過本校外語能力畢業指標</a:t>
                      </a: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至少須完成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模組課程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(3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門課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)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之修讀，並在其他模組至少修讀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門課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(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同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模組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門課或不同模組各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門課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en-US" altLang="zh-TW" sz="1600" b="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至少選修一門學院共同核心課程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76672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000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06245" y="1824931"/>
            <a:ext cx="8208912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必修科目替代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課程，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請至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http</a:t>
            </a:r>
            <a:r>
              <a:rPr lang="en-US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://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www.swdept.cyut.edu.tw/bin/home.php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查看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u="sng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模組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社會照顧服務模組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社會資源開發與運用、照顧服務產業概論、老人社會工作、 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長期照顧服務概論、醫務社會工作、社會保險、精神醫療社會工作、身心障礙社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會工作。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社會服務行政與管理模組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社會資源開發與運用、貧窮與救助、志願服務管理、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社會保險、行銷與募款、公共關係與倡導、非營利組織人力資源管理。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兒少與家庭社會工作模組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社會資源開發與運用、家庭動力、家庭社會工作、兒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童社會工作、青少年社會工作、婦女社會工作、矯治社會工作、新移民社會工作、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學校社會工作、家庭發展。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模組共同承認課程者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社會資源開發與運用、社會保險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僅能計算乙次學分數，不得跨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模組重付認可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。至少選修一門學院共同核心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人文暨社會學院共同核心課程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: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本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院學生至少選修一門學院共同核心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課程，修課之學分將採計為本系「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自由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學分」</a:t>
            </a:r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>
              <a:solidFill>
                <a:srgbClr val="0000FF"/>
              </a:solidFill>
            </a:endParaRPr>
          </a:p>
          <a:p>
            <a:endParaRPr lang="en-US" altLang="zh-TW" sz="1600" dirty="0" smtClean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zh-TW" altLang="en-US" sz="1600" dirty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1157</Words>
  <Application>Microsoft Office PowerPoint</Application>
  <PresentationFormat>如螢幕大小 (4:3)</PresentationFormat>
  <Paragraphs>150</Paragraphs>
  <Slides>10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111學年度第2學期應屆畢業生  畢業資格審核注意事項  　　 　－社會工作系</vt:lpstr>
      <vt:lpstr>一、應屆畢業生規定：</vt:lpstr>
      <vt:lpstr>二、畢業自審：</vt:lpstr>
      <vt:lpstr>三、社工系（四日）畢業資格應修學分數： ◎適用課規：108學年度入學適用</vt:lpstr>
      <vt:lpstr>四、社工系（四日）畢業資格審查項目：</vt:lpstr>
      <vt:lpstr>五、社工系（四日）畢業資格： 注意事項－1：</vt:lpstr>
      <vt:lpstr>五、社工系（四日）畢業資格： 注意事項－2：</vt:lpstr>
      <vt:lpstr>五、社工系（四日）畢業資格：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2020-10-29T05:47:34Z</dcterms:modified>
</cp:coreProperties>
</file>