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11" d="100"/>
          <a:sy n="111" d="100"/>
        </p:scale>
        <p:origin x="17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5/18/2023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2023/5/18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8195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hyperlink" Target="http://lc.cyut.edu.tw/CyutLC_Web/Lang/Courses2.aspx?Show=1" TargetMode="External"/><Relationship Id="rId5" Type="http://schemas.openxmlformats.org/officeDocument/2006/relationships/hyperlink" Target="http://lc.cyut.edu.tw/CyutLC_Web/Lang/Courses3.aspx" TargetMode="External"/><Relationship Id="rId4" Type="http://schemas.openxmlformats.org/officeDocument/2006/relationships/hyperlink" Target="http://ge.cyut.edu.tw/p/412-1023-3957.php?Lang=zh-tw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ge.cyut.edu.tw/p/412-1023-3957.php?Lang=zh-tw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c.cyut.edu.tw/CyutLC_Web/Lang/Courses3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https://www.cyut.edu.tw/~enroll/graduate/graduate/main-graduate.html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社會工作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109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780928"/>
            <a:ext cx="8496944" cy="38164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7692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4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hlinkClick r:id="rId5"/>
              </a:rPr>
              <a:t>外語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5"/>
              </a:rPr>
              <a:t>能力檢定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6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創造力講座，請洽三創教育與發展中心（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6302)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32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學期畢業，審核通過者始得畢業。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109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546757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66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26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490802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表列課程外，尚須修習「大學入門」及「創造力講座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」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通過本校外語能力畢業指標</a:t>
                      </a:r>
                      <a:endParaRPr lang="zh-TW" sz="1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TQC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證照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門檻」</a:t>
                      </a:r>
                      <a:endParaRPr lang="zh-TW" sz="1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至少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須完成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模組課程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(5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門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)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之修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讀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.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altLang="zh-TW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</a:t>
                      </a:r>
                      <a:r>
                        <a:rPr lang="en-US" altLang="zh-TW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.</a:t>
                      </a:r>
                      <a:r>
                        <a:rPr lang="zh-TW" altLang="zh-TW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</a:t>
                      </a: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</a:t>
                      </a: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習各系或通識課程</a:t>
                      </a:r>
                      <a:endParaRPr lang="en-US" altLang="zh-TW" sz="1600" b="0" kern="1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76672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8965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4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系上規定未開課之證照門檻，於應屆畢業之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3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000" dirty="0"/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06245" y="1824931"/>
            <a:ext cx="8208912" cy="48965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u="sng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模組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社會照顧服務模組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老人學、長期照顧服務與照顧管理、老人社會工作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、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 醫務社會工作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、身障評估與就業服務、身心障礙社會工作、精神醫療社會工作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、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保護性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社會工作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兒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少與家庭社會工作模組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兒童社會工作、家庭評估、青少年社會工作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、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新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移民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 工作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、家庭社會工作、司法社會工作、婦女社會工作、學校社會工作、</a:t>
            </a: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保護性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社會工作。。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dirty="0">
              <a:solidFill>
                <a:srgbClr val="0000FF"/>
              </a:solidFill>
            </a:endParaRPr>
          </a:p>
          <a:p>
            <a:endParaRPr lang="en-US" altLang="zh-TW" sz="1600" dirty="0" smtClean="0">
              <a:solidFill>
                <a:srgbClr val="0000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zh-TW" altLang="en-US" sz="1600" dirty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990</Words>
  <Application>Microsoft Office PowerPoint</Application>
  <PresentationFormat>如螢幕大小 (4:3)</PresentationFormat>
  <Paragraphs>136</Paragraphs>
  <Slides>10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112學年度第2學期應屆畢業生  畢業資格審核注意事項  　　 　－社會工作系</vt:lpstr>
      <vt:lpstr>一、應屆畢業生規定：</vt:lpstr>
      <vt:lpstr>二、畢業自審：</vt:lpstr>
      <vt:lpstr>三、社工系（四日）畢業資格應修學分數： ◎適用課規：109學年度入學適用</vt:lpstr>
      <vt:lpstr>四、社工系（四日）畢業資格審查項目：</vt:lpstr>
      <vt:lpstr>五、社工系（四日）畢業資格： 注意事項－1：</vt:lpstr>
      <vt:lpstr>五、社工系（四日）畢業資格： 注意事項－2：</vt:lpstr>
      <vt:lpstr>五、社工系（四日）畢業資格：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2023-05-18T08:05:12Z</dcterms:modified>
</cp:coreProperties>
</file>