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8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62" d="100"/>
          <a:sy n="62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/>
              <a:pPr/>
              <a:t>12/17/2009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香港二技、馬來西亞雙聯學位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92712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941168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105.3.11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完成自審，並找班代於畢業調查表上簽章。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855507"/>
              </p:ext>
            </p:extLst>
          </p:nvPr>
        </p:nvGraphicFramePr>
        <p:xfrm>
          <a:off x="827584" y="1484784"/>
          <a:ext cx="7776863" cy="336533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香港二技</a:t>
                      </a:r>
                      <a:endParaRPr lang="zh-TW" altLang="zh-TW" sz="2000" dirty="0" smtClean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雙聯學位</a:t>
                      </a:r>
                      <a:r>
                        <a:rPr lang="zh-TW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0324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endParaRPr lang="en-US" altLang="zh-TW" sz="2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1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00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b="1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包含外系學分、課程規劃中未有之本系課程、超修的專業選修或校訂學分。</a:t>
            </a:r>
            <a:endParaRPr lang="zh-TW" altLang="zh-TW" sz="2800" kern="100" dirty="0">
              <a:solidFill>
                <a:srgbClr val="003300"/>
              </a:solidFill>
              <a:latin typeface="Times New Roman"/>
              <a:cs typeface="新細明體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476672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18239" y="1249596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5536" y="1916832"/>
            <a:ext cx="8496944" cy="37444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3"/>
              </a:rPr>
              <a:t>校訂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  <a:hlinkClick r:id="rId3"/>
              </a:rPr>
              <a:t>(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3"/>
              </a:rPr>
              <a:t>通識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  <a:hlinkClick r:id="rId3"/>
              </a:rPr>
              <a:t>)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，請洽分機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708</Words>
  <Application>Microsoft Office PowerPoint</Application>
  <PresentationFormat>如螢幕大小 (4:3)</PresentationFormat>
  <Paragraphs>106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訓練</vt:lpstr>
      <vt:lpstr>朝陽科技大學 104學年度第2學期應屆畢業生  傳播藝術系 (香港二技、馬來西亞雙聯學位) 畢業資格審核注意事項 　　 　      </vt:lpstr>
      <vt:lpstr>一、應屆畢業生規定</vt:lpstr>
      <vt:lpstr>二、畢業自審</vt:lpstr>
      <vt:lpstr>三、畢業資格應修學分數</vt:lpstr>
      <vt:lpstr>五、畢業資格注意事項－1</vt:lpstr>
      <vt:lpstr>五、畢業資格注意事項－2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2016-06-14T02:03:02Z</dcterms:modified>
</cp:coreProperties>
</file>