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9" r:id="rId2"/>
    <p:sldId id="291" r:id="rId3"/>
    <p:sldId id="292" r:id="rId4"/>
    <p:sldId id="261" r:id="rId5"/>
    <p:sldId id="287" r:id="rId6"/>
    <p:sldId id="288" r:id="rId7"/>
    <p:sldId id="293" r:id="rId8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87"/>
            <p14:sldId id="288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00FF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 varScale="1">
        <p:scale>
          <a:sx n="105" d="100"/>
          <a:sy n="105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7/28/2016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rPr lang="zh-TW" altLang="en-US"/>
              <a:pPr/>
              <a:t>2016/7/28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79512" y="1340768"/>
            <a:ext cx="8856984" cy="4248472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105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傳播藝術系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香港二技、馬來西亞雙聯學位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b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      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9632"/>
            <a:ext cx="88392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endParaRPr lang="zh-TW" altLang="en-US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5976663" cy="1737360"/>
        </p:xfrm>
        <a:graphic>
          <a:graphicData uri="http://schemas.openxmlformats.org/drawingml/2006/table">
            <a:tbl>
              <a:tblPr firstRow="1" bandRow="1"/>
              <a:tblGrid>
                <a:gridCol w="1992221"/>
                <a:gridCol w="1992221"/>
                <a:gridCol w="1992221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一般生</a:t>
                      </a:r>
                      <a:endParaRPr lang="en-US" sz="2400" kern="1200" dirty="0" smtClean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雙聯學位生</a:t>
                      </a:r>
                      <a:endParaRPr lang="en-US" altLang="zh-TW" sz="2400" kern="100" dirty="0" smtClean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4</a:t>
                      </a: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altLang="zh-TW" sz="2400" kern="100" dirty="0" smtClean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9632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校訂必修及專業必修，若為重補修課會對應至「自由選修」頁籤，請先與通識中心助教或系辦助教確認後，再於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自審異動後，須經系辦助教確認並審核通過後，才會對應至正確的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0" y="485656"/>
            <a:ext cx="9144000" cy="927120"/>
          </a:xfrm>
        </p:spPr>
        <p:txBody>
          <a:bodyPr>
            <a:normAutofit/>
          </a:bodyPr>
          <a:lstStyle/>
          <a:p>
            <a:pPr algn="ctr">
              <a:lnSpc>
                <a:spcPts val="5500"/>
              </a:lnSpc>
              <a:spcBef>
                <a:spcPts val="600"/>
              </a:spcBef>
            </a:pP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三</a:t>
            </a:r>
            <a:r>
              <a:rPr lang="zh-TW" altLang="en-US" sz="3200" dirty="0" smtClean="0">
                <a:solidFill>
                  <a:srgbClr val="003300"/>
                </a:solidFill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畢業資格應修學分數</a:t>
            </a:r>
            <a:endParaRPr lang="zh-TW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3568" y="4941168"/>
            <a:ext cx="7920880" cy="86409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畢業自審：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105.8.5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應至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完成自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審作業。</a:t>
            </a:r>
            <a:endParaRPr lang="zh-TW" altLang="en-US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382712"/>
              </p:ext>
            </p:extLst>
          </p:nvPr>
        </p:nvGraphicFramePr>
        <p:xfrm>
          <a:off x="827584" y="1484784"/>
          <a:ext cx="7776863" cy="336533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504056">
                <a:tc>
                  <a:txBody>
                    <a:bodyPr/>
                    <a:lstStyle/>
                    <a:p>
                      <a:endParaRPr lang="zh-TW" sz="20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0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0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solidFill>
                            <a:srgbClr val="0000FF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香港二技</a:t>
                      </a:r>
                      <a:endParaRPr lang="zh-TW" altLang="zh-TW" sz="2000" dirty="0" smtClean="0">
                        <a:effectLst/>
                        <a:latin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修科目數及學分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14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32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16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72</a:t>
                      </a:r>
                      <a:r>
                        <a:rPr lang="zh-TW" sz="2000" kern="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solidFill>
                            <a:srgbClr val="0000FF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雙聯學位</a:t>
                      </a:r>
                      <a:r>
                        <a:rPr lang="zh-TW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en-US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10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72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16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2981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10445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依選課準則第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條規定：日間部學生至進修部修習學分，全學程採計以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12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學分為限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學年度課程，同一科目名稱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列為畢業學分，如：</a:t>
            </a:r>
          </a:p>
          <a:p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不得列</a:t>
            </a:r>
            <a:r>
              <a:rPr lang="zh-TW" altLang="zh-TW" sz="2400" b="1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計</a:t>
            </a:r>
            <a:endParaRPr lang="en-US" altLang="zh-TW" sz="2400" b="1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得修習系上規定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之替代課程。</a:t>
            </a:r>
            <a:endParaRPr lang="en-US" altLang="zh-TW" sz="24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2981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、畢業資格注意事項－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302433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停</a:t>
            </a:r>
            <a:r>
              <a:rPr lang="zh-TW" altLang="en-US" sz="28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修之替代課程，</a:t>
            </a: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請上系網頁</a:t>
            </a:r>
            <a:r>
              <a:rPr lang="en-US" altLang="zh-TW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課程規畫表查看。</a:t>
            </a:r>
            <a:endParaRPr lang="en-US" altLang="zh-TW" sz="28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/>
            <a:endParaRPr lang="en-US" altLang="zh-TW" sz="28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solidFill>
                  <a:srgbClr val="000000"/>
                </a:solidFill>
                <a:latin typeface="Times New Roman"/>
                <a:ea typeface="標楷體"/>
                <a:cs typeface="新細明體"/>
              </a:rPr>
              <a:t>自由選修</a:t>
            </a:r>
            <a:r>
              <a:rPr lang="zh-TW" altLang="en-US" sz="2800" b="1" kern="100" dirty="0" smtClean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包含外系學分、課程規劃中未有之本系課程、超修的專業選修或校訂學分。</a:t>
            </a:r>
            <a:endParaRPr lang="zh-TW" altLang="zh-TW" sz="2800" kern="100" dirty="0">
              <a:solidFill>
                <a:srgbClr val="003300"/>
              </a:solidFill>
              <a:latin typeface="Times New Roman"/>
              <a:cs typeface="新細明體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13285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8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專業必修、專業選修及自由選修之認列，上班時間請找系辦楊姐，分機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7333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校訂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課程，請洽分機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通識學院助教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外語類課程，請洽分機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語言中心助教。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創造力講座課程，請洽分機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7602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三創中心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980728"/>
            <a:ext cx="914400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如仍有問題</a:t>
            </a:r>
            <a:r>
              <a:rPr lang="en-US" altLang="zh-TW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…</a:t>
            </a: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695</Words>
  <Application>Microsoft Office PowerPoint</Application>
  <PresentationFormat>如螢幕大小 (4:3)</PresentationFormat>
  <Paragraphs>100</Paragraphs>
  <Slides>7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訓練</vt:lpstr>
      <vt:lpstr>朝陽科技大學 105學年度第2學期應屆畢業生  傳播藝術系 (香港二技、馬來西亞雙聯學位) 畢業資格審核注意事項 　　 　      </vt:lpstr>
      <vt:lpstr>一、應屆畢業生規定</vt:lpstr>
      <vt:lpstr>二、畢業自審</vt:lpstr>
      <vt:lpstr>三、畢業資格應修學分數</vt:lpstr>
      <vt:lpstr>五、畢業資格注意事項－1</vt:lpstr>
      <vt:lpstr>五、畢業資格注意事項－2</vt:lpstr>
      <vt:lpstr>如仍有問題…洽詢單位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2016-07-28T01:34:13Z</dcterms:modified>
</cp:coreProperties>
</file>