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0997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78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香港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/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陸生二技、馬來西亞雙聯學位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19675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畢業應修科目及學分數，須依入學時之課程規劃表修習並認定畢業學分。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系統自三上起開放，提供上網查看所修課程是否有漏修。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課程歸類僅供參考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提出。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修習本系其它班級或外系之專業選修，請依課程規劃自審異動為自由選修。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92712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725144"/>
            <a:ext cx="7920880" cy="1296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畢業自審：大四下開學前應至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完成自審，系上二審於大四下選課確認後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月中旬完成。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91502"/>
              </p:ext>
            </p:extLst>
          </p:nvPr>
        </p:nvGraphicFramePr>
        <p:xfrm>
          <a:off x="827584" y="1196752"/>
          <a:ext cx="7776863" cy="3595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香港二技</a:t>
                      </a:r>
                      <a:endParaRPr lang="en-US" altLang="zh-TW" sz="2000" dirty="0" smtClean="0">
                        <a:solidFill>
                          <a:srgbClr val="0000FF"/>
                        </a:solidFill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陸生二技</a:t>
                      </a:r>
                      <a:endParaRPr lang="zh-TW" altLang="zh-TW" sz="2000" dirty="0" smtClean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雙聯學位</a:t>
                      </a:r>
                      <a:r>
                        <a:rPr lang="zh-TW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endParaRPr lang="en-US" altLang="zh-TW" sz="2400" b="1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00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b="1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</a:t>
            </a:r>
            <a:r>
              <a:rPr lang="zh-TW" altLang="en-US" sz="2800" b="1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課程規劃中未有之本系課程</a:t>
            </a:r>
            <a:r>
              <a:rPr lang="zh-TW" altLang="en-US" sz="2800" b="1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、超修的專業選修或校訂學分。</a:t>
            </a:r>
            <a:endParaRPr lang="zh-TW" altLang="zh-TW" sz="2800" kern="100" dirty="0">
              <a:solidFill>
                <a:srgbClr val="003300"/>
              </a:solidFill>
              <a:latin typeface="Times New Roman"/>
              <a:cs typeface="新細明體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創造力講座課程，請洽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三創中心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722</Words>
  <Application>Microsoft Office PowerPoint</Application>
  <PresentationFormat>如螢幕大小 (4:3)</PresentationFormat>
  <Paragraphs>100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訓練</vt:lpstr>
      <vt:lpstr>朝陽科技大學 107學年度應屆畢業生  傳播藝術系 (香港/陸生二技、馬來西亞雙聯學位) 畢業資格審核注意事項 　　 　      </vt:lpstr>
      <vt:lpstr>一、應屆畢業生規定</vt:lpstr>
      <vt:lpstr>二、畢業自審</vt:lpstr>
      <vt:lpstr>三、畢業資格應修學分數</vt:lpstr>
      <vt:lpstr>五、畢業資格注意事項－1</vt:lpstr>
      <vt:lpstr>五、畢業資格注意事項－2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2018-11-29T08:32:49Z</dcterms:modified>
</cp:coreProperties>
</file>