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2" d="100"/>
          <a:sy n="72" d="100"/>
        </p:scale>
        <p:origin x="-7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6/14/2016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2015/12/31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－資訊管理系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01208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101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9"/>
            <a:ext cx="8352928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校訂必修及專業必修，若為重補修課會對應至「自由選修」頁籤，請先與通識中心（學院）老師或系辦助教確認後，再於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三、資管系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21537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（四技）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772816"/>
            <a:ext cx="7920880" cy="48245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技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請洽語言中心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「程式能力檢定」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之門檻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期末始得領取畢業證書。</a:t>
            </a:r>
            <a:endParaRPr lang="zh-TW"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2" y="2564904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7122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資格審查系統問題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　 日間部學生：請洽註冊組（分機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　 進修部學生</a:t>
            </a:r>
            <a:r>
              <a:rPr lang="zh-TW" altLang="zh-TW" sz="1800" dirty="0"/>
              <a:t>：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請洽進修教學組（分機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825</Words>
  <Application>Microsoft Office PowerPoint</Application>
  <PresentationFormat>如螢幕大小 (4:3)</PresentationFormat>
  <Paragraphs>114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104學年度第2學期應屆畢業生  畢業資格審核注意事項  　　 　－資訊管理系</vt:lpstr>
      <vt:lpstr>一、應屆畢業生規定：</vt:lpstr>
      <vt:lpstr>二、畢業自審：</vt:lpstr>
      <vt:lpstr>三、資管系（四日）畢業資格應修學分數： ◎適用課規：101學年度入學適用</vt:lpstr>
      <vt:lpstr>四、資管系（四日）畢業資格審查項目：</vt:lpstr>
      <vt:lpstr>五、資管系（四技）畢業資格： 注意事項－1：</vt:lpstr>
      <vt:lpstr>五、資管系（四技）畢業資格：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2016-06-14T02:05:40Z</dcterms:modified>
</cp:coreProperties>
</file>