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16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2016/6/13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153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823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105學年度第2學期應屆畢業生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◎適用課規：102學年度入學適用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2016-06-14T06:05:15Z</dcterms:modified>
</cp:coreProperties>
</file>