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2868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22473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61136"/>
              </p:ext>
            </p:extLst>
          </p:nvPr>
        </p:nvGraphicFramePr>
        <p:xfrm>
          <a:off x="971600" y="1340768"/>
          <a:ext cx="7776863" cy="4777456"/>
        </p:xfrm>
        <a:graphic>
          <a:graphicData uri="http://schemas.openxmlformats.org/drawingml/2006/table">
            <a:tbl>
              <a:tblPr firstRow="1" bandRow="1"/>
              <a:tblGrid>
                <a:gridCol w="648072"/>
                <a:gridCol w="1872208"/>
                <a:gridCol w="2232248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應通過本系規定之「技能檢定」或國際證照。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1988840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應先考過相關外語證照後，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4653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974</Words>
  <Application>Microsoft Office PowerPoint</Application>
  <PresentationFormat>如螢幕大小 (4:3)</PresentationFormat>
  <Paragraphs>114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106學年度第2學期應屆畢業生  畢業資格審核注意事項  　　 　－資訊管理系</vt:lpstr>
      <vt:lpstr>一、應屆畢業生規定：</vt:lpstr>
      <vt:lpstr>二、畢業自審：</vt:lpstr>
      <vt:lpstr>三、資管系（四日）畢業資格應修學分數： ◎適用課規：103學年度入學適用</vt:lpstr>
      <vt:lpstr>四、資管系（四日）畢業資格審查項目：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2018-11-29T08:33:04Z</dcterms:modified>
</cp:coreProperties>
</file>