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2" d="100"/>
          <a:sy n="72" d="100"/>
        </p:scale>
        <p:origin x="-2868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224739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661136"/>
              </p:ext>
            </p:extLst>
          </p:nvPr>
        </p:nvGraphicFramePr>
        <p:xfrm>
          <a:off x="971600" y="1340768"/>
          <a:ext cx="7776863" cy="4777456"/>
        </p:xfrm>
        <a:graphic>
          <a:graphicData uri="http://schemas.openxmlformats.org/drawingml/2006/table">
            <a:tbl>
              <a:tblPr firstRow="1" bandRow="1"/>
              <a:tblGrid>
                <a:gridCol w="648072"/>
                <a:gridCol w="1872208"/>
                <a:gridCol w="2232248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應通過本系規定之「技能檢定」或國際證照。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可承認之非本系學分數上限包含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外系學分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、課程規劃中未有之</a:t>
                      </a:r>
                      <a:r>
                        <a:rPr lang="zh-TW" altLang="en-US" sz="1800" b="1" u="none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本系課程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、超修的本系專業選修學分或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校訂必修及選修學分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772816"/>
            <a:ext cx="7920880" cy="48245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：選項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4" y="1988840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請洽語言中心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應先考過相關外語證照後，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選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」。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「程式能力檢定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00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技能檢定」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之門檻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期末領取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畢業證書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2780928"/>
            <a:ext cx="8496944" cy="39604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勞作教育，請洽學務處服務學習組（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4012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000" dirty="0"/>
              <a:t>：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4653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977</Words>
  <Application>Microsoft Office PowerPoint</Application>
  <PresentationFormat>如螢幕大小 (4:3)</PresentationFormat>
  <Paragraphs>114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107學年度第2學期應屆畢業生  畢業資格審核注意事項  　　 　－資訊管理系</vt:lpstr>
      <vt:lpstr>一、應屆畢業生規定：</vt:lpstr>
      <vt:lpstr>二、畢業自審：</vt:lpstr>
      <vt:lpstr>三、資管系（四日）畢業資格應修學分數： ◎適用課規：104學年度入學適用</vt:lpstr>
      <vt:lpstr>四、資管系（四日）畢業資格審查項目：</vt:lpstr>
      <vt:lpstr>五、資管系（四技）畢業資格： 注意事項－1：</vt:lpstr>
      <vt:lpstr>五、資管系（四技）畢業資格：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2018-11-29T08:33:22Z</dcterms:modified>
</cp:coreProperties>
</file>