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3899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14034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講座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須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6"/>
              </a:rPr>
              <a:t>畢業生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5"/>
              </a:rPr>
              <a:t>/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產學合作處三創教育與發展中心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4623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983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◎適用課規：107學年度入學適用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2020-10-27T02:14:53Z</dcterms:modified>
</cp:coreProperties>
</file>