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82073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42490"/>
              </p:ext>
            </p:extLst>
          </p:nvPr>
        </p:nvGraphicFramePr>
        <p:xfrm>
          <a:off x="971600" y="1340768"/>
          <a:ext cx="7776863" cy="4777456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創造力」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講座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應通過本系規定之「技能檢定」或國際證照。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可承認之非本系學分數上限包含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外系學分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、課程規劃中未有之</a:t>
                      </a:r>
                      <a:r>
                        <a:rPr lang="zh-TW" altLang="en-US" sz="1800" b="1" u="none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本系課程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、超修的本系專業選修學分或</a:t>
                      </a:r>
                      <a:r>
                        <a:rPr lang="zh-TW" altLang="en-US" sz="1800" b="1" u="sng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校訂必修及選修學分</a:t>
                      </a:r>
                      <a:r>
                        <a:rPr lang="zh-TW" altLang="en-US" sz="18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須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988840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應先考過相關外語證照後，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技能檢定」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5"/>
              </a:rPr>
              <a:t>/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5"/>
              </a:rPr>
              <a:t>大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hlinkClick r:id="rId5"/>
              </a:rPr>
              <a:t>二英文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產學合作處三創教育與發展中心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勞作教育，請洽學務處服務學習組（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000" dirty="0"/>
              <a:t>：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4623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983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◎適用課規：108學年度入學適用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2020-10-27T02:13:44Z</dcterms:modified>
</cp:coreProperties>
</file>