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73" d="100"/>
          <a:sy n="73" d="100"/>
        </p:scale>
        <p:origin x="12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5/24/2023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21/24/23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/cyApp/ST0061?ru%3d%26rh%3dhttps://student.cyut.edu.tw&amp;ru=&amp;rh=https://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4830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88817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創造力」</a:t>
                      </a:r>
                      <a:r>
                        <a:rPr lang="zh-TW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講座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須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，於應屆畢業之次學期開學前未取得者，須完成次學期之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及選課程序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5"/>
              </a:rPr>
              <a:t>/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產學合作處三創教育與發展中心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4623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985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◎適用課規：109學年度入學適用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2023-05-24T11:28:39Z</dcterms:modified>
</cp:coreProperties>
</file>