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62" d="100"/>
          <a:sy n="62" d="100"/>
        </p:scale>
        <p:origin x="-13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708920"/>
            <a:ext cx="8640960" cy="40324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9576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3568" y="1700808"/>
            <a:ext cx="828092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 smtClean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2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原入學時課程規劃表三個學期必修之</a:t>
            </a:r>
            <a:r>
              <a:rPr lang="zh-TW" altLang="en-US" sz="28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實務專題</a:t>
            </a:r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</a:rPr>
              <a:t>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-1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，已於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104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日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經過校課委會通過修正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學分數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授課時數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一致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-3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，故畢業總學分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由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學分調高為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135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6721"/>
              </p:ext>
            </p:extLst>
          </p:nvPr>
        </p:nvGraphicFramePr>
        <p:xfrm>
          <a:off x="827584" y="3933056"/>
          <a:ext cx="806400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00"/>
                <a:gridCol w="4032000"/>
              </a:tblGrid>
              <a:tr h="4934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修訂前</a:t>
                      </a:r>
                      <a:endParaRPr lang="zh-TW" altLang="en-US" dirty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修訂後</a:t>
                      </a:r>
                      <a:endParaRPr lang="zh-TW" altLang="en-US" dirty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098864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學年度入學課程規劃表應修學分數：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專業必修：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科目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專業選修：最少應選修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可自由選修學分數：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最低畢業學分數：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學年度入學課程規劃表應修學分數：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專業必修：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科目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專業選修：最少應選修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可自由選修學分數：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最低畢業學分數：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135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1031</Words>
  <Application>Microsoft Office PowerPoint</Application>
  <PresentationFormat>如螢幕大小 (4:3)</PresentationFormat>
  <Paragraphs>133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104學年度第2學期應屆畢業生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◎適用課規：101學年度入學適用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2016-06-14T02:07:58Z</dcterms:modified>
</cp:coreProperties>
</file>