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73" d="100"/>
          <a:sy n="73" d="100"/>
        </p:scale>
        <p:origin x="7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8/2/2016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2016/8/2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35734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17425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1187765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hyperlink" Target="http://www.flc.cyut.edu.tw/FLC_web/Lang/Courses1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105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102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5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專業必修、專業選修及自由選修之認列，請先洽資工系辦助教確認（分機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7633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hlinkClick r:id="rId3"/>
              </a:rPr>
              <a:t>大學入門</a:t>
            </a:r>
            <a:r>
              <a:rPr lang="zh-TW" altLang="en-US" sz="3000" dirty="0" smtClean="0">
                <a:latin typeface="新細明體" panose="02020500000000000000" pitchFamily="18" charset="-120"/>
                <a:ea typeface="新細明體" panose="02020500000000000000" pitchFamily="18" charset="-120"/>
                <a:hlinkClick r:id="rId3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hlinkClick r:id="rId3"/>
              </a:rPr>
              <a:t>識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7246~7247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en-US" sz="3200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能力輔導課程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創造力講座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，請洽三創教育與發展中心（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7602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，請洽學務處服務學習組（分機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5042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或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5044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  進修部學生</a:t>
            </a:r>
            <a:r>
              <a:rPr lang="zh-TW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請洽進修教學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組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855528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102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09160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182830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「資訊倫理講座」為必選修課程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，如：</a:t>
            </a:r>
          </a:p>
          <a:p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2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2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2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2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000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21602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原入學時課程規劃表三個學期必修之</a:t>
            </a:r>
            <a:r>
              <a:rPr lang="zh-TW" altLang="en-US" sz="2800" dirty="0" smtClean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實務專題</a:t>
            </a:r>
            <a:r>
              <a:rPr lang="zh-TW" altLang="en-US" sz="2800" dirty="0">
                <a:solidFill>
                  <a:srgbClr val="0000FF"/>
                </a:solidFill>
                <a:latin typeface="新細明體" panose="02020500000000000000" pitchFamily="18" charset="-120"/>
              </a:rPr>
              <a:t>」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為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小時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-1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</a:t>
            </a:r>
            <a:r>
              <a:rPr lang="zh-TW" altLang="en-US" sz="2800" dirty="0" smtClean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lang="zh-TW" altLang="en-US" sz="2800" dirty="0">
                <a:solidFill>
                  <a:srgbClr val="0000FF"/>
                </a:solidFill>
                <a:latin typeface="新細明體" panose="02020500000000000000" pitchFamily="18" charset="-120"/>
              </a:rPr>
              <a:t> 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「產業實習」改為選修課程 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，已於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104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日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經過校課委會通過修正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學分數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授課時數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一致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小時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-3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，故畢業總學分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由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128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學分調高為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135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endParaRPr lang="en-US" altLang="zh-TW" sz="2800" dirty="0" smtClean="0">
              <a:solidFill>
                <a:srgbClr val="0000FF"/>
              </a:solidFill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079606"/>
              </p:ext>
            </p:extLst>
          </p:nvPr>
        </p:nvGraphicFramePr>
        <p:xfrm>
          <a:off x="827584" y="3933056"/>
          <a:ext cx="8064000" cy="259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000"/>
                <a:gridCol w="4032000"/>
              </a:tblGrid>
              <a:tr h="493424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修訂</a:t>
                      </a:r>
                      <a:r>
                        <a:rPr lang="zh-TW" altLang="en-US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前</a:t>
                      </a:r>
                      <a:endParaRPr lang="zh-TW" altLang="en-US" u="sng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修訂</a:t>
                      </a:r>
                      <a:r>
                        <a:rPr lang="zh-TW" altLang="en-US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後</a:t>
                      </a:r>
                      <a:endParaRPr lang="zh-TW" altLang="en-US" u="sng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098864">
                <a:tc>
                  <a:txBody>
                    <a:bodyPr/>
                    <a:lstStyle/>
                    <a:p>
                      <a:pPr algn="l">
                        <a:lnSpc>
                          <a:spcPts val="3000"/>
                        </a:lnSpc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102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學年度入學課程規劃表應修學分數：</a:t>
                      </a:r>
                      <a:endParaRPr lang="en-US" altLang="zh-TW" dirty="0" smtClean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◎ 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專業必修：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科目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64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學分</a:t>
                      </a:r>
                      <a:endParaRPr lang="en-US" altLang="zh-TW" dirty="0" smtClean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◎ 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專業選修：最少應選修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學分</a:t>
                      </a:r>
                      <a:endParaRPr lang="en-US" altLang="zh-TW" dirty="0" smtClean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◎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 可自由選修學分數：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學分</a:t>
                      </a:r>
                      <a:endParaRPr lang="en-US" altLang="zh-TW" dirty="0" smtClean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◎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 最低畢業學分數：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128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學分</a:t>
                      </a:r>
                      <a:endParaRPr lang="en-US" altLang="zh-TW" dirty="0" smtClean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000"/>
                        </a:lnSpc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102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學年度入學課程規劃表應修學分數：</a:t>
                      </a:r>
                      <a:endParaRPr lang="en-US" altLang="zh-TW" dirty="0" smtClean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◎ 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專業必修：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科目</a:t>
                      </a:r>
                      <a:r>
                        <a:rPr lang="en-US" altLang="zh-TW" b="1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67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學分</a:t>
                      </a:r>
                      <a:endParaRPr lang="en-US" altLang="zh-TW" dirty="0" smtClean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◎ 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專業選修：最少應選修</a:t>
                      </a:r>
                      <a:r>
                        <a:rPr lang="en-US" altLang="zh-TW" b="1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32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學分</a:t>
                      </a:r>
                      <a:endParaRPr lang="en-US" altLang="zh-TW" dirty="0" smtClean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◎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 可自由選修學分數：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學分</a:t>
                      </a:r>
                      <a:endParaRPr lang="en-US" altLang="zh-TW" dirty="0" smtClean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◎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 最低畢業學分數：</a:t>
                      </a:r>
                      <a:r>
                        <a:rPr lang="en-US" altLang="zh-TW" b="1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135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學分</a:t>
                      </a:r>
                      <a:endParaRPr lang="en-US" altLang="zh-TW" dirty="0" smtClean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1039</Words>
  <Application>Microsoft Office PowerPoint</Application>
  <PresentationFormat>如螢幕大小 (4:3)</PresentationFormat>
  <Paragraphs>130</Paragraphs>
  <Slides>10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105學年度第1學期應屆畢業生  畢業資格審核注意事項  　　 　－資訊工程系</vt:lpstr>
      <vt:lpstr>一、應屆畢業生規定：</vt:lpstr>
      <vt:lpstr>二、畢業自審：</vt:lpstr>
      <vt:lpstr>三、資訊工程系（四日）畢業資格應修學分數： ◎適用課規：102學年度入學適用</vt:lpstr>
      <vt:lpstr>四、資訊工程系（四日）畢業資格審查項目：</vt:lpstr>
      <vt:lpstr>五、資訊工程系（四日）畢業資格： 注意事項－1：</vt:lpstr>
      <vt:lpstr>五、資訊工程系（四日）畢業資格： 注意事項－2：</vt:lpstr>
      <vt:lpstr>五、資訊工程系（四日）畢業資格：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2016-08-02T05:01:25Z</dcterms:modified>
</cp:coreProperties>
</file>