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77" r:id="rId10"/>
    <p:sldId id="293" r:id="rId1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88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113" d="100"/>
          <a:sy n="113" d="100"/>
        </p:scale>
        <p:origin x="-16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11/29/2018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2018/11/29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635734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17425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1187765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hyperlink" Target="http://www.flc.cyut.edu.tw/FLC_web/Lang/Courses1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106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105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5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專業必修、專業選修及自由選修之認列，請先洽資工系辦助教確認（分機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7633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  <a:hlinkClick r:id="rId3"/>
              </a:rPr>
              <a:t>大學入門</a:t>
            </a:r>
            <a:r>
              <a:rPr lang="zh-TW" altLang="en-US" sz="3000" dirty="0" smtClean="0">
                <a:latin typeface="新細明體" panose="02020500000000000000" pitchFamily="18" charset="-120"/>
                <a:ea typeface="新細明體" panose="02020500000000000000" pitchFamily="18" charset="-120"/>
                <a:hlinkClick r:id="rId3"/>
              </a:rPr>
              <a:t>、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  <a:hlinkClick r:id="rId3"/>
              </a:rPr>
              <a:t>識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7246~7247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u="sng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外語</a:t>
            </a:r>
            <a:r>
              <a:rPr lang="zh-TW" altLang="en-US" sz="3200" u="sng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能力輔導課程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4"/>
              </a:rPr>
              <a:t>大一大二英文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7525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u="sng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創造力講座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，請洽三創教育與發展中心（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63</a:t>
            </a:r>
            <a:r>
              <a:rPr lang="en-US" altLang="zh-TW" sz="320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02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u="sng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勞作教育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，請洽學務處服務學習組（分機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5042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或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5044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4012~4016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30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   進修部學生</a:t>
            </a:r>
            <a:r>
              <a:rPr lang="zh-TW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請洽進修教學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組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4652~4654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1360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04)2332-3000</a:t>
            </a:r>
            <a:endParaRPr lang="zh-TW" altLang="en-US" sz="28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855528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皆在學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皆在學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105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330097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27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67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27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182830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「資訊倫理講座」為必選修課程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2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度課程，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列為畢業學分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，如：</a:t>
            </a:r>
          </a:p>
          <a:p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-  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體育選修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次籃球課，第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次修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2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資訊工程系（四日）</a:t>
            </a: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2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2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200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2</a:t>
            </a: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2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系上規定未開課之證照門檻，於應屆畢業之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次學期開學前未取得者，須完成次學期之註冊繳費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zh-TW" sz="3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始得領取畢業證書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資訊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證照門檻須通過始得畢業，取得證照時，請至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上傳證照電子檔並將紙本繳至系辦查驗，始得通過。</a:t>
            </a:r>
            <a:endParaRPr lang="en-US" altLang="zh-TW" sz="3000" dirty="0"/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2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216024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日間部四年制學生至進修部修習學分</a:t>
            </a:r>
            <a:r>
              <a:rPr lang="en-US" altLang="zh-TW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須符合學校規定</a:t>
            </a:r>
            <a:r>
              <a:rPr lang="en-US" altLang="zh-TW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，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且全學程採計以</a:t>
            </a:r>
            <a:r>
              <a:rPr lang="en-US" altLang="zh-TW" sz="2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12</a:t>
            </a:r>
            <a:r>
              <a:rPr lang="zh-TW" altLang="en-US" sz="2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為限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。</a:t>
            </a:r>
            <a:endParaRPr lang="en-US" altLang="zh-TW" sz="2800" dirty="0" smtClean="0">
              <a:solidFill>
                <a:srgbClr val="0000FF"/>
              </a:solidFill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922</Words>
  <Application>Microsoft Office PowerPoint</Application>
  <PresentationFormat>如螢幕大小 (4:3)</PresentationFormat>
  <Paragraphs>118</Paragraphs>
  <Slides>10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訓練</vt:lpstr>
      <vt:lpstr>朝陽科技大學 106學年度第1學期應屆畢業生  畢業資格審核注意事項  　　 　－資訊工程系</vt:lpstr>
      <vt:lpstr>一、應屆畢業生規定：</vt:lpstr>
      <vt:lpstr>二、畢業自審：</vt:lpstr>
      <vt:lpstr>三、資訊工程系（四日）畢業資格應修學分數： ◎適用課規：105學年度入學適用</vt:lpstr>
      <vt:lpstr>四、資訊工程系（四日）畢業資格審查項目：</vt:lpstr>
      <vt:lpstr>五、資訊工程系（四日）畢業資格： 注意事項－1：</vt:lpstr>
      <vt:lpstr>五、資訊工程系（四日）畢業資格： 注意事項－2：</vt:lpstr>
      <vt:lpstr>五、資訊工程系（四日）畢業資格： 注意事項－3：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2018-11-29T08:34:21Z</dcterms:modified>
</cp:coreProperties>
</file>