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10/28/2020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://www.flc.cyut.edu.tw/FLC_web/Lang/Courses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109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106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大學入門</a:t>
            </a:r>
            <a:r>
              <a:rPr lang="zh-TW" altLang="en-US" sz="3000" dirty="0">
                <a:latin typeface="新細明體" panose="02020500000000000000" pitchFamily="18" charset="-120"/>
                <a:ea typeface="新細明體" panose="02020500000000000000" pitchFamily="18" charset="-120"/>
                <a:hlinkClick r:id="rId3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外語能力輔導課程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，請洽三創教育與發展中心（分機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 日間部學生：請洽註冊組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請洽進修教學組（分機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r>
              <a:rPr lang="en-US" altLang="zh-TW" sz="38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106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58110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67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70716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「資訊倫理講座」為必選修課程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 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專業必修課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始得修習系上規定之相近課程替代。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2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日間部四年制學生至進修部修習學分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須符合學校規定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，且全學程採計以</a:t>
            </a:r>
            <a:r>
              <a:rPr lang="en-US" altLang="zh-TW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為限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sz="2000" dirty="0">
                <a:solidFill>
                  <a:schemeClr val="tx1"/>
                </a:solidFill>
              </a:rPr>
              <a:t/>
            </a: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922</Words>
  <Application>Microsoft Office PowerPoint</Application>
  <PresentationFormat>如螢幕大小 (4:3)</PresentationFormat>
  <Paragraphs>118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109學年度第1學期應屆畢業生  畢業資格審核注意事項  　　 　－資訊工程系</vt:lpstr>
      <vt:lpstr>一、應屆畢業生規定：</vt:lpstr>
      <vt:lpstr>二、畢業自審：</vt:lpstr>
      <vt:lpstr>三、資訊工程系（四日）畢業資格應修學分數： ◎適用課規：106學年度入學適用</vt:lpstr>
      <vt:lpstr>四、資訊工程系（四日）畢業資格審查項目：</vt:lpstr>
      <vt:lpstr>五、資訊工程系（四日）畢業資格： 注意事項－1：</vt:lpstr>
      <vt:lpstr>五、資訊工程系（四日）畢業資格： 注意事項－2：</vt:lpstr>
      <vt:lpstr>五、資訊工程系（四日）畢業資格：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2020-10-28T08:25:37Z</dcterms:modified>
</cp:coreProperties>
</file>