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83" d="100"/>
          <a:sy n="83" d="100"/>
        </p:scale>
        <p:origin x="156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10/28/2020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2020/10/28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/>
              <a:t>此範本可作為群組設定中簡報訓練教材的起始檔案。</a:t>
            </a:r>
          </a:p>
          <a:p>
            <a:endParaRPr lang="zh-TW" dirty="0"/>
          </a:p>
          <a:p>
            <a:pPr lvl="0"/>
            <a:r>
              <a:rPr lang="zh-TW" sz="1200" b="1" dirty="0"/>
              <a:t>章節</a:t>
            </a:r>
            <a:endParaRPr lang="zh-TW" sz="1200" b="0" dirty="0"/>
          </a:p>
          <a:p>
            <a:pPr lvl="0"/>
            <a:r>
              <a:rPr lang="zh-TW" sz="1200" b="0" dirty="0"/>
              <a:t>在投影片上按一下右鍵以新增章節。</a:t>
            </a:r>
            <a:r>
              <a:rPr lang="zh-TW" sz="1200" b="0" baseline="0" dirty="0"/>
              <a:t> 章節可協助您組織投影片，或簡化多個作者之間的共同作業。</a:t>
            </a:r>
            <a:endParaRPr lang="zh-TW" sz="1200" b="0" dirty="0"/>
          </a:p>
          <a:p>
            <a:pPr lvl="0"/>
            <a:endParaRPr lang="zh-TW" sz="1200" b="1" dirty="0"/>
          </a:p>
          <a:p>
            <a:pPr lvl="0"/>
            <a:r>
              <a:rPr lang="zh-TW" sz="1200" b="1" dirty="0"/>
              <a:t>備忘稿</a:t>
            </a:r>
          </a:p>
          <a:p>
            <a:pPr lvl="0"/>
            <a:r>
              <a:rPr lang="zh-TW" sz="1200" dirty="0"/>
              <a:t>使用 [備忘稿] 章節記錄交付備忘稿，或提供其他詳細資料給對象。</a:t>
            </a:r>
            <a:r>
              <a:rPr lang="zh-TW" sz="1200" baseline="0" dirty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/>
              <a:t>請記住字型大小 (對於協助工具、可見度、影片拍攝及線上生產非常重要)</a:t>
            </a:r>
          </a:p>
          <a:p>
            <a:pPr lvl="0"/>
            <a:endParaRPr lang="zh-TW" sz="1200" dirty="0"/>
          </a:p>
          <a:p>
            <a:pPr lvl="0">
              <a:buFontTx/>
              <a:buNone/>
            </a:pPr>
            <a:r>
              <a:rPr lang="zh-TW" sz="1200" b="1" dirty="0"/>
              <a:t>協調的色彩 </a:t>
            </a:r>
          </a:p>
          <a:p>
            <a:pPr lvl="0">
              <a:buFontTx/>
              <a:buNone/>
            </a:pPr>
            <a:r>
              <a:rPr lang="zh-TW" sz="1200" dirty="0"/>
              <a:t>請特別注意圖形、圖表及文字方塊。</a:t>
            </a:r>
            <a:r>
              <a:rPr lang="zh-TW" sz="1200" baseline="0" dirty="0"/>
              <a:t> </a:t>
            </a:r>
            <a:endParaRPr lang="zh-TW" sz="1200" dirty="0"/>
          </a:p>
          <a:p>
            <a:pPr lvl="0"/>
            <a:r>
              <a:rPr lang="zh-TW" sz="1200" dirty="0"/>
              <a:t>考慮出席者將以黑白或 </a:t>
            </a:r>
            <a:r>
              <a:rPr lang="zh-TW" sz="1200" dirty="0" err="1"/>
              <a:t>灰階列印</a:t>
            </a:r>
            <a:r>
              <a:rPr lang="zh-TW" sz="1200" dirty="0"/>
              <a:t>。執行測試列印，以確保在進行純黑白及 </a:t>
            </a:r>
            <a:r>
              <a:rPr lang="zh-TW" sz="1200" dirty="0" err="1"/>
              <a:t>灰階列印時色彩正確</a:t>
            </a:r>
            <a:r>
              <a:rPr lang="zh-TW" sz="1200" dirty="0"/>
              <a:t>。</a:t>
            </a:r>
          </a:p>
          <a:p>
            <a:pPr lvl="0">
              <a:buFontTx/>
              <a:buNone/>
            </a:pPr>
            <a:endParaRPr lang="zh-TW" sz="1200" dirty="0"/>
          </a:p>
          <a:p>
            <a:pPr lvl="0">
              <a:buFontTx/>
              <a:buNone/>
            </a:pPr>
            <a:r>
              <a:rPr lang="zh-TW" sz="1200" b="1" dirty="0"/>
              <a:t>圖形、表格和圖表</a:t>
            </a:r>
          </a:p>
          <a:p>
            <a:pPr lvl="0"/>
            <a:r>
              <a:rPr lang="zh-TW" sz="1200" dirty="0"/>
              <a:t>保持簡單: 如果可能，使用一致而不令人分心的樣式和色彩。</a:t>
            </a:r>
          </a:p>
          <a:p>
            <a:pPr lvl="0"/>
            <a:r>
              <a:rPr lang="zh-TW" sz="1200" dirty="0"/>
              <a:t>所有圖表和表格都加上標籤。</a:t>
            </a:r>
          </a:p>
          <a:p>
            <a:endParaRPr lang="zh-TW" dirty="0"/>
          </a:p>
          <a:p>
            <a:endParaRPr lang="zh-TW" dirty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635734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/>
              <a:t>提供簡報的簡短概觀。</a:t>
            </a:r>
            <a:r>
              <a:rPr lang="zh-TW" baseline="0" dirty="0"/>
              <a:t> 描</a:t>
            </a:r>
            <a:r>
              <a:rPr lang="zh-TW" dirty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/>
              <a:t>介紹每個主要主題。</a:t>
            </a:r>
          </a:p>
          <a:p>
            <a:r>
              <a:rPr lang="zh-TW" dirty="0"/>
              <a:t>為了幫助簡報對象掌握簡報重點，您</a:t>
            </a:r>
            <a:r>
              <a:rPr lang="zh-TW" baseline="0" dirty="0"/>
              <a:t> 可以 </a:t>
            </a:r>
            <a:r>
              <a:rPr lang="zh-TW" dirty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17425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/>
              <a:t>Microsoft </a:t>
            </a:r>
            <a:r>
              <a:rPr lang="zh-TW" b="1" dirty="0"/>
              <a:t>卓越工程</a:t>
            </a:r>
            <a:endParaRPr lang="zh-TW" dirty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1187765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hyperlink" Target="http://www.flc.cyut.edu.tw/FLC_web/Lang/Courses1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uth2.cyut.edu.tw/User/Login?ReturnUrl=%2fcyApp%2fST0061%3fru%3d%26rh%3dhttps%253a%252f%252fstudent.cyut.edu.tw&amp;ru=&amp;rh=https%3a%2f%2fstudent.cyut.edu.tw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ge.cyut.edu.tw/p/412-1023-3957.php?Lang=zh-tw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c.cyut.edu.tw/CyutLC_Web/Lang/Courses3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https://www.cyut.edu.tw/~enroll/graduate/graduate/main-graduate.html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110</a:t>
            </a:r>
            <a:r>
              <a:rPr lang="zh-TW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</a:t>
            </a:r>
            <a:r>
              <a:rPr lang="zh-TW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>
                <a:solidFill>
                  <a:srgbClr val="0000FF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107</a:t>
            </a:r>
            <a:r>
              <a:rPr lang="zh-TW" altLang="en-US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5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專業必修、專業選修及自由選修之認列，請先洽資工系辦助教確認（分機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7633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大學入門</a:t>
            </a:r>
            <a:r>
              <a:rPr lang="zh-TW" altLang="en-US" sz="3000" dirty="0">
                <a:latin typeface="新細明體" panose="02020500000000000000" pitchFamily="18" charset="-120"/>
                <a:ea typeface="新細明體" panose="02020500000000000000" pitchFamily="18" charset="-120"/>
                <a:hlinkClick r:id="rId3"/>
              </a:rPr>
              <a:t>、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7246~7247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外語能力輔導課程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7525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創造力講座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，請洽三創教育與發展中心（分機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6302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勞作教育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，請洽學務處服務學習組（分機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5042</a:t>
            </a: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或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5044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  日間部學生：請洽註冊組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30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    進修部學生</a:t>
            </a:r>
            <a:r>
              <a:rPr lang="zh-TW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請洽進修教學組（分機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4652~4654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22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136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學校電話：</a:t>
            </a:r>
            <a:r>
              <a:rPr lang="en-US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04)2332-3000</a:t>
            </a:r>
            <a:endParaRPr lang="zh-TW" altLang="en-US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一、應屆畢業生規定：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54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學期畢業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，審核通過者始得畢業。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申請提前畢業，請依「本校行事曆」規定時間辦理，約為期中考後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855528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學期</a:t>
                      </a:r>
                      <a:r>
                        <a:rPr lang="zh-TW" altLang="en-US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皆在學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學期</a:t>
                      </a:r>
                      <a:r>
                        <a:rPr lang="zh-TW" altLang="en-US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皆在學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「畢業審核自審」自三上起，即可自行上網查看。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資訊工程系（四日）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畢業資格應修學分數：</a:t>
            </a:r>
            <a:r>
              <a:rPr lang="en-US" altLang="zh-TW" sz="38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107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860774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總學</a:t>
                      </a:r>
                      <a:endParaRPr lang="en-US" altLang="zh-TW" sz="2200" kern="0" dirty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27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67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24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9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740280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以系上開立之課程為主</a:t>
                      </a:r>
                      <a:endParaRPr lang="en-US" altLang="zh-TW" sz="2600" kern="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「資訊倫理講座」為必選修課程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 fontScale="90000"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資訊工程系（四日）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非學年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同一科目名稱重</a:t>
            </a:r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，如：</a:t>
            </a:r>
          </a:p>
          <a:p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-  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選項體育選修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畢業學分中，須再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門非籃球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之選項體育。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專業必修課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修習系上開設之課程，延修等因素經系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始得修習系上規定之相近課程替代。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資訊工程系（四日）</a:t>
            </a: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2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2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200" dirty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2</a:t>
            </a: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，若於應屆畢業之次學期開學前未及格或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系上規定未開課之證照門檻，於應屆畢業之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3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資訊證照門檻須通過始得畢業，取得證照時，請至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000" dirty="0"/>
          </a:p>
          <a:p>
            <a:endParaRPr lang="en-US" altLang="zh-TW" sz="22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資訊工程系（四日）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3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21602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日間部四年制學生至進修部修習學分</a:t>
            </a:r>
            <a:r>
              <a:rPr lang="en-US" altLang="zh-TW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須符合學校規定</a:t>
            </a:r>
            <a:r>
              <a:rPr lang="en-US" altLang="zh-TW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，且全學程採計以</a:t>
            </a:r>
            <a:r>
              <a:rPr lang="en-US" altLang="zh-TW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12</a:t>
            </a:r>
            <a:r>
              <a:rPr lang="zh-TW" altLang="en-US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</a:t>
            </a: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為限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。</a:t>
            </a:r>
            <a:endParaRPr lang="en-US" altLang="zh-TW" sz="2800" dirty="0">
              <a:solidFill>
                <a:srgbClr val="0000FF"/>
              </a:solidFill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>
                <a:solidFill>
                  <a:srgbClr val="0000FF"/>
                </a:solidFill>
              </a:rPr>
              <a:t>Q&amp;A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sz="2000" dirty="0">
                <a:solidFill>
                  <a:schemeClr val="tx1"/>
                </a:solidFill>
              </a:rPr>
              <a:t/>
            </a:r>
            <a:br>
              <a:rPr lang="en-US" altLang="zh-TW" sz="2000" dirty="0">
                <a:solidFill>
                  <a:schemeClr val="tx1"/>
                </a:solidFill>
              </a:rPr>
            </a:br>
            <a:r>
              <a:rPr lang="zh-TW" altLang="en-US" sz="6000" dirty="0">
                <a:solidFill>
                  <a:schemeClr val="tx1"/>
                </a:solidFill>
              </a:rPr>
              <a:t>是否仍有</a:t>
            </a:r>
            <a:r>
              <a:rPr lang="zh-TW" sz="6000" dirty="0">
                <a:solidFill>
                  <a:schemeClr val="tx1"/>
                </a:solidFill>
              </a:rPr>
              <a:t>問題?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zh-TW" altLang="en-US" sz="3000" dirty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【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畢業生專區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】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922</Words>
  <Application>Microsoft Office PowerPoint</Application>
  <PresentationFormat>如螢幕大小 (4:3)</PresentationFormat>
  <Paragraphs>118</Paragraphs>
  <Slides>10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110學年度第1學期應屆畢業生  畢業資格審核注意事項  　　 　－資訊工程系</vt:lpstr>
      <vt:lpstr>一、應屆畢業生規定：</vt:lpstr>
      <vt:lpstr>二、畢業自審：</vt:lpstr>
      <vt:lpstr>三、資訊工程系（四日）畢業資格應修學分數： ◎適用課規：107學年度入學適用</vt:lpstr>
      <vt:lpstr>四、資訊工程系（四日）畢業資格審查項目：</vt:lpstr>
      <vt:lpstr>五、資訊工程系（四日）畢業資格： 注意事項－1：</vt:lpstr>
      <vt:lpstr>五、資訊工程系（四日）畢業資格： 注意事項－2：</vt:lpstr>
      <vt:lpstr>五、資訊工程系（四日）畢業資格：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2020-10-28T08:26:57Z</dcterms:modified>
</cp:coreProperties>
</file>