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108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外語能力輔導課程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，請洽三創教育與發展中心（分機</a:t>
            </a:r>
            <a:r>
              <a:rPr lang="en-US" altLang="zh-TW" sz="320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6673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24384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2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◎適用課規：108學年度入學適用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2020-10-28T08:28:04Z</dcterms:modified>
</cp:coreProperties>
</file>