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110" d="100"/>
          <a:sy n="110" d="100"/>
        </p:scale>
        <p:origin x="7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11/16/2023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2023/11/16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112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109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大學入門</a:t>
            </a:r>
            <a:r>
              <a:rPr lang="zh-TW" altLang="en-US" sz="3000" dirty="0">
                <a:latin typeface="新細明體" panose="02020500000000000000" pitchFamily="18" charset="-120"/>
                <a:ea typeface="新細明體" panose="02020500000000000000" pitchFamily="18" charset="-120"/>
                <a:hlinkClick r:id="rId3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外語能力輔導課程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，請洽三創教育與發展中心（分機</a:t>
            </a:r>
            <a:r>
              <a:rPr lang="en-US" altLang="zh-TW" sz="320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 日間部學生：請洽註冊組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109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531533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24384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「資訊倫理講座」為必選修課程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 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2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日間部四年制學生至進修部修習學分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須符合學校規定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，且全學程採計以</a:t>
            </a:r>
            <a:r>
              <a:rPr lang="en-US" altLang="zh-TW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為限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1142</Words>
  <Application>Microsoft Office PowerPoint</Application>
  <PresentationFormat>如螢幕大小 (4:3)</PresentationFormat>
  <Paragraphs>118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訓練</vt:lpstr>
      <vt:lpstr>朝陽科技大學 112學年度第1學期應屆畢業生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◎適用課規：109學年度入學適用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2023-11-16T08:33:24Z</dcterms:modified>
</cp:coreProperties>
</file>