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6" d="100"/>
          <a:sy n="106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5/16/2023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me.cyut.edu.tw/p/412-1061-84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航空機械系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91880" y="5297016"/>
            <a:ext cx="5040560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7883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6"/>
              </a:rPr>
              <a:t>一大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3200" dirty="0"/>
              <a:t>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資訊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航機系（四日）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4469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04906"/>
              </p:ext>
            </p:extLst>
          </p:nvPr>
        </p:nvGraphicFramePr>
        <p:xfrm>
          <a:off x="971600" y="1340768"/>
          <a:ext cx="7776864" cy="4536505"/>
        </p:xfrm>
        <a:graphic>
          <a:graphicData uri="http://schemas.openxmlformats.org/drawingml/2006/table">
            <a:tbl>
              <a:tblPr firstRow="1" bandRow="1"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4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畢業應通過系辦規定之「英文畢業門檻」、「資訊證照門檻」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航機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航機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航機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45568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日間部四技生修習通識教育中心開設之「創造力」課程，通過者皆可認列為「專業選修學分」。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修習通過通識教育中心開設之「微型課程」，可認列為自由學分。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本系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規定：</a:t>
            </a:r>
            <a:endParaRPr lang="en-US" altLang="zh-TW" sz="1800" dirty="0">
              <a:solidFill>
                <a:srgbClr val="C00000"/>
              </a:solidFill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本系一年級學生須參加航空菁英英文培訓課程，如修習通過，可抵免通識英文必修課程。</a:t>
            </a:r>
            <a:endParaRPr lang="en-US" altLang="zh-TW" sz="1800" dirty="0">
              <a:solidFill>
                <a:srgbClr val="C00000"/>
              </a:solidFill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本系第三學年以上採課程模組分流方式進行，區分成「航空維修工程模組」及「</a:t>
            </a:r>
            <a:r>
              <a:rPr lang="en-US" altLang="zh-TW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CAR-147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航空維修實作模組」等兩個課程模組。</a:t>
            </a:r>
            <a:endParaRPr lang="en-US" altLang="zh-TW" sz="1800" dirty="0">
              <a:solidFill>
                <a:srgbClr val="C00000"/>
              </a:solidFill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航機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8077200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https://ame.cyut.edu.tw/p/412-1061-84.php?Lang=zh-tw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D2D27F1-A4AB-4849-A57B-08208A7BA2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28" y="3264517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1227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－航空機械系</vt:lpstr>
      <vt:lpstr>一、應屆畢業生規定：</vt:lpstr>
      <vt:lpstr>二、畢業自審：</vt:lpstr>
      <vt:lpstr>三、航機系（四日）畢業資格應修學分數： ◎適用課規：109學年度入學適用</vt:lpstr>
      <vt:lpstr>四、航機系（四日）畢業資格審查項目：</vt:lpstr>
      <vt:lpstr>五、航機系（四日）畢業資格： 注意事項－1：</vt:lpstr>
      <vt:lpstr>五、航機系（四日）畢業資格： 注意事項－2：</vt:lpstr>
      <vt:lpstr>五、航機系（四日）畢業資格：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2023-05-16T01:20:06Z</dcterms:modified>
</cp:coreProperties>
</file>