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9" d="100"/>
          <a:sy n="89" d="100"/>
        </p:scale>
        <p:origin x="7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10/16/2020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2020/10/16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109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106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75523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0736658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761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KaiTi</vt:lpstr>
      <vt:lpstr>華康中圓體</vt:lpstr>
      <vt:lpstr>新細明體</vt:lpstr>
      <vt:lpstr>標楷體</vt:lpstr>
      <vt:lpstr>Arial</vt:lpstr>
      <vt:lpstr>Calibri</vt:lpstr>
      <vt:lpstr>Century Schoolbook</vt:lpstr>
      <vt:lpstr>Georgia</vt:lpstr>
      <vt:lpstr>Times New Roman</vt:lpstr>
      <vt:lpstr>Wingdings</vt:lpstr>
      <vt:lpstr>Wingdings 2</vt:lpstr>
      <vt:lpstr>壁窗</vt:lpstr>
      <vt:lpstr>朝陽科技大學 109學年度第2學期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◎適用課規：106學年度入學適用</vt:lpstr>
      <vt:lpstr>四、工業設計系（四進）畢業資格應修學分數： ◎適用課規：106學年度入學適用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2020-10-16T01:16:55Z</dcterms:modified>
</cp:coreProperties>
</file>