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00" d="100"/>
          <a:sy n="100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110</a:t>
            </a:r>
            <a:r>
              <a:rPr lang="zh-TW" altLang="en-US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107</a:t>
            </a:r>
            <a:r>
              <a:rPr lang="zh-TW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請洽註冊組或進修部聯合辦公室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1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600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4623~4624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836712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學期業，審核通過者始得畢業。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04"/>
              </p:ext>
            </p:extLst>
          </p:nvPr>
        </p:nvGraphicFramePr>
        <p:xfrm>
          <a:off x="755576" y="2780928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517155"/>
              </p:ext>
            </p:extLst>
          </p:nvPr>
        </p:nvGraphicFramePr>
        <p:xfrm>
          <a:off x="539552" y="2453288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52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39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0272302"/>
              </p:ext>
            </p:extLst>
          </p:nvPr>
        </p:nvGraphicFramePr>
        <p:xfrm>
          <a:off x="827584" y="1817133"/>
          <a:ext cx="7496288" cy="41414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1915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altLang="en-US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27584" y="609329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4352" y="620688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1916832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761</Words>
  <Application>Microsoft Office PowerPoint</Application>
  <PresentationFormat>如螢幕大小 (4:3)</PresentationFormat>
  <Paragraphs>116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2" baseType="lpstr">
      <vt:lpstr>KaiTi</vt:lpstr>
      <vt:lpstr>華康中圓體</vt:lpstr>
      <vt:lpstr>新細明體</vt:lpstr>
      <vt:lpstr>標楷體</vt:lpstr>
      <vt:lpstr>Arial</vt:lpstr>
      <vt:lpstr>Calibri</vt:lpstr>
      <vt:lpstr>Century Schoolbook</vt:lpstr>
      <vt:lpstr>Georgia</vt:lpstr>
      <vt:lpstr>Times New Roman</vt:lpstr>
      <vt:lpstr>Wingdings</vt:lpstr>
      <vt:lpstr>Wingdings 2</vt:lpstr>
      <vt:lpstr>壁窗</vt:lpstr>
      <vt:lpstr>朝陽科技大學 110學年度第2學期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◎適用課規：107學年度入學適用</vt:lpstr>
      <vt:lpstr>四、工業設計系（四進）畢業資格應修學分數： ◎適用課規：107學年度入學適用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2021-12-15T03:09:53Z</dcterms:modified>
</cp:coreProperties>
</file>