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4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75827" autoAdjust="0"/>
  </p:normalViewPr>
  <p:slideViewPr>
    <p:cSldViewPr>
      <p:cViewPr varScale="1">
        <p:scale>
          <a:sx n="79" d="100"/>
          <a:sy n="79" d="100"/>
        </p:scale>
        <p:origin x="26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44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4055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>
              <a:lnSpc>
                <a:spcPct val="160000"/>
              </a:lnSpc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01352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0053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86578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之校訂必修。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上開立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0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應通過本系規定之「技能檢定」。</a:t>
                      </a:r>
                      <a:endParaRPr lang="zh-TW" alt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en-US" altLang="zh-TW" sz="20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必選「資管人的規劃」</a:t>
                      </a:r>
                      <a:r>
                        <a:rPr lang="zh-TW" altLang="en-US" sz="20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000" b="1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sz="20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0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</a:t>
                      </a:r>
                      <a:r>
                        <a:rPr lang="zh-TW" altLang="en-US" sz="20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非本系學分數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上限包含外系學分、課程規劃中未有之本系課程、超修的本系專業選修學分或校訂必修及選修學分。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815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060848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修等因素經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相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關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528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核定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hlinkClick r:id="rId5"/>
              </a:rPr>
              <a:t>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4"/>
              </a:rPr>
              <a:t>課程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請洽註冊組或進修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部聯合辦公室（分機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842</Words>
  <Application>Microsoft Office PowerPoint</Application>
  <PresentationFormat>如螢幕大小 (4:3)</PresentationFormat>
  <Paragraphs>106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◎適用課規：107學年度入學適用</vt:lpstr>
      <vt:lpstr>四、資管系畢業資格審查項目：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2021-12-15T03:20:45Z</dcterms:modified>
</cp:coreProperties>
</file>