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4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87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75827" autoAdjust="0"/>
  </p:normalViewPr>
  <p:slideViewPr>
    <p:cSldViewPr>
      <p:cViewPr varScale="1">
        <p:scale>
          <a:sx n="58" d="100"/>
          <a:sy n="58" d="100"/>
        </p:scale>
        <p:origin x="16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5/30/2023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46/30/23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www.flc.cyut.edu.tw/FLC_web/Lang/Courses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－資訊管理系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01208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6"/>
            <a:ext cx="8077200" cy="5040559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/>
              <a:t>　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　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/>
          </a:p>
          <a:p>
            <a:pPr>
              <a:lnSpc>
                <a:spcPct val="160000"/>
              </a:lnSpc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60000"/>
              </a:lnSpc>
            </a:pP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2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01352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9"/>
            <a:ext cx="8352928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校訂必修及專業必修，若為重補修課會對應至「自由選修」頁籤，請先與通識中心（學院）老師或系辦助教確認後，再於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u="sng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600" dirty="0" smtClean="0">
                <a:latin typeface="華康中圓體" pitchFamily="49" charset="-120"/>
                <a:ea typeface="華康中圓體" pitchFamily="49" charset="-120"/>
              </a:rPr>
              <a:t>三、資管系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進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6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6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6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6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680191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23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64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24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altLang="en-US">
              <a:solidFill>
                <a:prstClr val="black">
                  <a:tint val="75000"/>
                </a:prstClr>
              </a:solidFill>
              <a:ea typeface="新細明體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239291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2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4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表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列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課程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之校訂必修。</a:t>
                      </a:r>
                      <a:endParaRPr lang="zh-TW" sz="20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1.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系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上開立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之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必修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課程為主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。</a:t>
                      </a:r>
                      <a:endParaRPr lang="en-US" altLang="zh-TW" sz="2000" kern="100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2.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應通過本系規定之「技能檢定」。</a:t>
                      </a:r>
                      <a:endParaRPr lang="zh-TW" altLang="zh-TW" sz="20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1.</a:t>
                      </a:r>
                      <a:r>
                        <a:rPr lang="zh-TW" altLang="en-US" sz="2000" b="1" kern="100" dirty="0" smtClean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必選「資管人的規劃」</a:t>
                      </a:r>
                      <a:r>
                        <a:rPr lang="zh-TW" altLang="en-US" sz="2000" b="1" kern="100" baseline="0" dirty="0" smtClean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。</a:t>
                      </a:r>
                      <a:endParaRPr lang="en-US" altLang="zh-TW" sz="2000" b="1" kern="100" dirty="0" smtClean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2.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多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修之學分數</a:t>
                      </a:r>
                      <a:r>
                        <a:rPr lang="zh-TW" sz="2000" b="1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得</a:t>
                      </a:r>
                      <a:r>
                        <a:rPr lang="zh-TW" sz="20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認列為自由</a:t>
                      </a:r>
                      <a:r>
                        <a:rPr lang="zh-TW" sz="20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選修</a:t>
                      </a:r>
                      <a:r>
                        <a:rPr lang="zh-TW" altLang="en-US" sz="2000" kern="1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學分。</a:t>
                      </a:r>
                      <a:endParaRPr lang="zh-TW" sz="20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u="sng" kern="100" dirty="0" smtClean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可承認之非本系學分數上限</a:t>
                      </a:r>
                      <a:r>
                        <a:rPr lang="zh-TW" altLang="en-US" sz="2000" b="1" kern="100" dirty="0" smtClean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包含外系學分、課程規劃中未有之本系課程、超修的本系專業選修學分或校訂必修及選修學分。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</a:t>
            </a:r>
            <a:r>
              <a:rPr lang="zh-TW" altLang="en-US" sz="3600" dirty="0" smtClean="0"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18154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（四技）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2060848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如：選項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次籃球課，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，須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必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／選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修課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程請依本系開課課程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修習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系上規定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「技能檢定」</a:t>
            </a:r>
            <a:r>
              <a:rPr lang="zh-TW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門檻，應於畢業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前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完成。請依課程規劃表完成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畢業應修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128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，本課程將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依本系核定課程辦理</a:t>
            </a:r>
            <a:r>
              <a:rPr lang="zh-TW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2780928"/>
            <a:ext cx="8496944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7122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hlinkClick r:id="rId4"/>
              </a:rPr>
              <a:t>英文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hlinkClick r:id="rId3"/>
              </a:rPr>
              <a:t>課程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請洽語言中心助教（分機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4012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2200" dirty="0"/>
              <a:t>：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請洽註冊組或進修部聯合辦公室（分機：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4013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          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4018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4623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798</Words>
  <Application>Microsoft Office PowerPoint</Application>
  <PresentationFormat>如螢幕大小 (4:3)</PresentationFormat>
  <Paragraphs>102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112學年度第2學期應屆畢業生  畢業資格審核注意事項  　　 　－資訊管理系</vt:lpstr>
      <vt:lpstr>一、應屆畢業生規定：</vt:lpstr>
      <vt:lpstr>二、畢業自審：</vt:lpstr>
      <vt:lpstr>三、資管系（四進）畢業資格應修學分數： ◎適用課規：109學年度入學適用</vt:lpstr>
      <vt:lpstr>四、資管系畢業資格審查項目：</vt:lpstr>
      <vt:lpstr>五、資管系（四技）畢業資格： 注意事項：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2023-05-30T09:01:27Z</dcterms:modified>
</cp:coreProperties>
</file>