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8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107" d="100"/>
          <a:sy n="107" d="100"/>
        </p:scale>
        <p:origin x="124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5/27/2020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2020/5/27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062594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134904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3315116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>
                <a:latin typeface="標楷體" pitchFamily="65" charset="-120"/>
                <a:ea typeface="標楷體" pitchFamily="65" charset="-120"/>
              </a:rPr>
              <a:t>若課程有任何異動，請依據系網頁課程大綱為主。</a:t>
            </a:r>
            <a:endParaRPr lang="zh-TW" altLang="en-US" sz="3000"/>
          </a:p>
          <a:p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經通識中心助教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87601"/>
              </p:ext>
            </p:extLst>
          </p:nvPr>
        </p:nvGraphicFramePr>
        <p:xfrm>
          <a:off x="899592" y="1988840"/>
          <a:ext cx="7920880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594528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dirty="0" smtClean="0"/>
              <a:t>理工學院</a:t>
            </a:r>
            <a:r>
              <a:rPr lang="zh-TW" altLang="zh-TW" sz="2800" b="1" dirty="0"/>
              <a:t>開設之專業選修課程，可認列為本系之專業選修課程</a:t>
            </a:r>
            <a:r>
              <a:rPr lang="zh-TW" altLang="zh-TW" sz="2800" b="1" dirty="0" smtClean="0"/>
              <a:t>。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7032~7033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741</Words>
  <Application>Microsoft Office PowerPoint</Application>
  <PresentationFormat>如螢幕大小 (4:3)</PresentationFormat>
  <Paragraphs>98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訓練</vt:lpstr>
      <vt:lpstr>朝陽科技大學 109學年度第2學期應屆畢業生  畢業資格審核注意事項  　　 　－工管系</vt:lpstr>
      <vt:lpstr>一、應屆畢業生規定：</vt:lpstr>
      <vt:lpstr>二、畢業自審：</vt:lpstr>
      <vt:lpstr>三、工管系（四進）畢業資格應修學分數： ◎適用課規：106學年度入學適用</vt:lpstr>
      <vt:lpstr>四、工管系（四進）畢業資格審查項目：</vt:lpstr>
      <vt:lpstr>五、工管系（四進）畢業資格： 注意事項－1：</vt:lpstr>
      <vt:lpstr>五、工管系（四進）畢業資格： 注意事項－3：</vt:lpstr>
      <vt:lpstr>Q&amp;A  是否仍有問題?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2020-05-27T01:52:23Z</dcterms:modified>
</cp:coreProperties>
</file>