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8" r:id="rId8"/>
    <p:sldId id="277" r:id="rId9"/>
    <p:sldId id="293" r:id="rId10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88"/>
            <p14:sldId id="277"/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 varScale="1">
        <p:scale>
          <a:sx n="100" d="100"/>
          <a:sy n="100" d="100"/>
        </p:scale>
        <p:origin x="20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12/15/2021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2021/12/15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0625945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1349041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8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  <p:extLst>
      <p:ext uri="{BB962C8B-B14F-4D97-AF65-F5344CB8AC3E}">
        <p14:creationId xmlns:p14="http://schemas.microsoft.com/office/powerpoint/2010/main" val="3315116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4248472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110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</a:t>
            </a:r>
            <a:r>
              <a:rPr lang="zh-TW" altLang="en-US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工管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endParaRPr lang="zh-TW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>
                <a:latin typeface="標楷體" pitchFamily="65" charset="-120"/>
                <a:ea typeface="標楷體" pitchFamily="65" charset="-120"/>
              </a:rPr>
              <a:t>若課程有任何異動，請依據系網頁課程大綱為主。</a:t>
            </a:r>
            <a:endParaRPr lang="zh-TW" altLang="en-US" sz="3000"/>
          </a:p>
          <a:p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學生資訊系統＼畢業審核自審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自審異動後，須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經通識中心助教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辦助教確認並審核通過後，才會對應至正確的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位置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8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工管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系（四進）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107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8877327"/>
              </p:ext>
            </p:extLst>
          </p:nvPr>
        </p:nvGraphicFramePr>
        <p:xfrm>
          <a:off x="899592" y="1988840"/>
          <a:ext cx="7920880" cy="3456384"/>
        </p:xfrm>
        <a:graphic>
          <a:graphicData uri="http://schemas.openxmlformats.org/drawingml/2006/table">
            <a:tbl>
              <a:tblPr firstRow="1" bandRow="1"/>
              <a:tblGrid>
                <a:gridCol w="1302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33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29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0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26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81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11111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28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58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最少應選修</a:t>
                      </a: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7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15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28</a:t>
                      </a:r>
                      <a:r>
                        <a:rPr lang="zh-TW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8594528"/>
              </p:ext>
            </p:extLst>
          </p:nvPr>
        </p:nvGraphicFramePr>
        <p:xfrm>
          <a:off x="971600" y="1340768"/>
          <a:ext cx="7776863" cy="4929856"/>
        </p:xfrm>
        <a:graphic>
          <a:graphicData uri="http://schemas.openxmlformats.org/drawingml/2006/table">
            <a:tbl>
              <a:tblPr firstRow="1" bandRow="1"/>
              <a:tblGrid>
                <a:gridCol w="1302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94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1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表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列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課程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en-US" altLang="zh-TW" sz="2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畢業應通過系辦規定之「資訊證照門檻」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26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2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工管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四進）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工管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四進）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844824"/>
            <a:ext cx="7920880" cy="439248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，如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工管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四進）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3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43608" y="1844824"/>
            <a:ext cx="7704856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800" b="1" dirty="0" smtClean="0"/>
              <a:t>理工學院</a:t>
            </a:r>
            <a:r>
              <a:rPr lang="zh-TW" altLang="zh-TW" sz="2800" b="1" dirty="0"/>
              <a:t>開設之專業選修課程，可認列為本系之專業選修課程</a:t>
            </a:r>
            <a:r>
              <a:rPr lang="zh-TW" altLang="zh-TW" sz="2800" b="1" dirty="0" smtClean="0"/>
              <a:t>。</a:t>
            </a:r>
            <a:endParaRPr lang="en-US" altLang="zh-TW" sz="2800" dirty="0" smtClean="0">
              <a:solidFill>
                <a:srgbClr val="0000FF"/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124626851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1475656" y="2060848"/>
            <a:ext cx="7200800" cy="2664296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en-US" altLang="zh-TW" sz="6000" dirty="0" smtClean="0">
                <a:solidFill>
                  <a:schemeClr val="tx1"/>
                </a:solidFill>
              </a:rPr>
              <a:t>Q&amp;A</a:t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endParaRPr lang="zh-TW" sz="6000" dirty="0">
              <a:solidFill>
                <a:schemeClr val="tx1"/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2852936"/>
            <a:ext cx="8352928" cy="345638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7032~7033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通識課程，請洽通識學院老師（分機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　 日間部學生請洽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 進修部學生請洽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註冊組或進修部聯合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辦公室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               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4013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4623~4624 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3888" y="1700808"/>
            <a:ext cx="2520280" cy="792088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3800" u="sng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3800" u="sng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3800" u="sng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741</Words>
  <Application>Microsoft Office PowerPoint</Application>
  <PresentationFormat>如螢幕大小 (4:3)</PresentationFormat>
  <Paragraphs>99</Paragraphs>
  <Slides>9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7" baseType="lpstr">
      <vt:lpstr>華康中圓體</vt:lpstr>
      <vt:lpstr>新細明體</vt:lpstr>
      <vt:lpstr>標楷體</vt:lpstr>
      <vt:lpstr>Arial</vt:lpstr>
      <vt:lpstr>Calibri</vt:lpstr>
      <vt:lpstr>Georgia</vt:lpstr>
      <vt:lpstr>Times New Roman</vt:lpstr>
      <vt:lpstr>訓練</vt:lpstr>
      <vt:lpstr>朝陽科技大學 110學年度第2學期應屆畢業生  畢業資格審核注意事項  　　 　－工管系</vt:lpstr>
      <vt:lpstr>一、應屆畢業生規定：</vt:lpstr>
      <vt:lpstr>二、畢業自審：</vt:lpstr>
      <vt:lpstr>三、工管系（四進）畢業資格應修學分數： ◎適用課規：107學年度入學適用</vt:lpstr>
      <vt:lpstr>四、工管系（四進）畢業資格審查項目：</vt:lpstr>
      <vt:lpstr>五、工管系（四進）畢業資格： 注意事項－1：</vt:lpstr>
      <vt:lpstr>五、工管系（四進）畢業資格： 注意事項－3：</vt:lpstr>
      <vt:lpstr>Q&amp;A  是否仍有問題?</vt:lpstr>
      <vt:lpstr>洽詢單位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2015-11-09T06:45:29Z</dcterms:created>
  <dcterms:modified xsi:type="dcterms:W3CDTF">2021-12-15T03:09:29Z</dcterms:modified>
</cp:coreProperties>
</file>