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77327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註冊組或進修部聯合辦公室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4623~4624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99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111學年度第2學期應屆畢業生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◎適用課規：108學年度入學適用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2021-12-15T03:09:39Z</dcterms:modified>
</cp:coreProperties>
</file>