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5/15/2023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5112568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度進修部課程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77327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、註冊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組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            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100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112學年度第2學期應屆畢業生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◎適用課規：109學年度入學適用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2023-05-15T09:54:27Z</dcterms:modified>
</cp:coreProperties>
</file>