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4" autoAdjust="0"/>
    <p:restoredTop sz="86467" autoAdjust="0"/>
  </p:normalViewPr>
  <p:slideViewPr>
    <p:cSldViewPr>
      <p:cViewPr varScale="1">
        <p:scale>
          <a:sx n="76" d="100"/>
          <a:sy n="76" d="100"/>
        </p:scale>
        <p:origin x="108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6/10/2020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2020/6/10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－企管系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企管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系（四進）畢業資格應修學分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課規下載：請至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首頁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教學單位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企業管理系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課程資訊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進行課規下載。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41132"/>
              </p:ext>
            </p:extLst>
          </p:nvPr>
        </p:nvGraphicFramePr>
        <p:xfrm>
          <a:off x="899592" y="1988840"/>
          <a:ext cx="7992888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55917"/>
              </p:ext>
            </p:extLst>
          </p:nvPr>
        </p:nvGraphicFramePr>
        <p:xfrm>
          <a:off x="971600" y="1340768"/>
          <a:ext cx="7776863" cy="532609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皆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須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包含外系學分、課程規劃中未有之本系課程、超修的專業選修或校訂必修學分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287016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844824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7062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通識課程，請洽通識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教育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中心助教（分機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日間部學生請洽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進修部學生請洽進修教學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4653~4654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692</Words>
  <Application>Microsoft Office PowerPoint</Application>
  <PresentationFormat>如螢幕大小 (4:3)</PresentationFormat>
  <Paragraphs>98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Tahoma</vt:lpstr>
      <vt:lpstr>Times New Roman</vt:lpstr>
      <vt:lpstr>訓練</vt:lpstr>
      <vt:lpstr>朝陽科技大學 109學年度第2學期應屆畢業生  畢業資格審核注意事項  　　 　－企管系(四進)</vt:lpstr>
      <vt:lpstr>一、應屆畢業生規定：</vt:lpstr>
      <vt:lpstr>二、畢業自審：</vt:lpstr>
      <vt:lpstr>三、企管系（四進）畢業資格應修學分數： ◎適用課規：106學年度入學適用</vt:lpstr>
      <vt:lpstr>四、企管系（四進）畢業資格審查項目：</vt:lpstr>
      <vt:lpstr>五、企管系（四進）畢業資格： 注意事項：</vt:lpstr>
      <vt:lpstr>Q&amp;A  是否仍有問題?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2020-06-10T01:52:01Z</dcterms:modified>
</cp:coreProperties>
</file>