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4" autoAdjust="0"/>
    <p:restoredTop sz="86467" autoAdjust="0"/>
  </p:normalViewPr>
  <p:slideViewPr>
    <p:cSldViewPr>
      <p:cViewPr varScale="1">
        <p:scale>
          <a:sx n="71" d="100"/>
          <a:sy n="71" d="100"/>
        </p:scale>
        <p:origin x="10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5/17/2023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2023/5/17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－企管系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四進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38070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三上起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系辦助教將統一於畢審期間確認並審核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，才會對應至正確的位置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（如有對學分有疑問，可洽詢系辦旭文助教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#7062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三、企管系（四進）畢業資格應修學分數：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課規下載：請至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首頁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教學單位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企業管理系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課程資訊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進行課規下載。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1157"/>
              </p:ext>
            </p:extLst>
          </p:nvPr>
        </p:nvGraphicFramePr>
        <p:xfrm>
          <a:off x="899592" y="1988840"/>
          <a:ext cx="7992888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45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35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5917"/>
              </p:ext>
            </p:extLst>
          </p:nvPr>
        </p:nvGraphicFramePr>
        <p:xfrm>
          <a:off x="971600" y="1340768"/>
          <a:ext cx="7776863" cy="532609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列課程</a:t>
                      </a:r>
                      <a:r>
                        <a:rPr lang="zh-TW" altLang="en-US" sz="26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皆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須修習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包含外系學分、課程規劃中未有之本系課程、超修的專業選修或校訂必修學分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287016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企管系（四進）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844824"/>
            <a:ext cx="8136904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選項體育選修</a:t>
            </a: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solidFill>
                  <a:schemeClr val="accent3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solidFill>
                <a:schemeClr val="accent3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>
                <a:solidFill>
                  <a:schemeClr val="tx1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專業必修、專業選修及自由選修之認列，請先洽系辦助教確認（分機</a:t>
            </a:r>
            <a:r>
              <a:rPr lang="en-US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7062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通識課程，請洽通識教育中心助教（分機</a:t>
            </a:r>
            <a:r>
              <a:rPr lang="en-US" altLang="zh-TW" sz="3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7246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</a:t>
            </a:r>
            <a:r>
              <a:rPr lang="en-US" altLang="zh-TW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如已修科目未出現等</a:t>
            </a:r>
            <a:r>
              <a:rPr lang="en-US" altLang="zh-TW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3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學生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請洽註冊組（分機</a:t>
            </a:r>
            <a:r>
              <a:rPr lang="en-US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4012~4018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或課務組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4022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892</Words>
  <Application>Microsoft Office PowerPoint</Application>
  <PresentationFormat>如螢幕大小 (4:3)</PresentationFormat>
  <Paragraphs>98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Tahoma</vt:lpstr>
      <vt:lpstr>Times New Roman</vt:lpstr>
      <vt:lpstr>訓練</vt:lpstr>
      <vt:lpstr>朝陽科技大學 112學年度第2學期應屆畢業生  畢業資格審核注意事項  　　 　－企管系(四進)</vt:lpstr>
      <vt:lpstr>一、應屆畢業生規定：</vt:lpstr>
      <vt:lpstr>二、畢業自審：</vt:lpstr>
      <vt:lpstr>三、企管系（四進）畢業資格應修學分數： ◎適用課規：109學年度入學適用</vt:lpstr>
      <vt:lpstr>四、企管系（四進）畢業資格審查項目：</vt:lpstr>
      <vt:lpstr>五、企管系（四進）畢業資格： 注意事項：</vt:lpstr>
      <vt:lpstr>Q&amp;A  是否仍有問題?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2023-05-17T02:07:37Z</dcterms:modified>
</cp:coreProperties>
</file>