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96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6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hyperlink" Target="https://www.cyut.edu.tw/~enroll/graduate/graduate/graduate-D1.htm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-99392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836712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 https://www.cyut.edu.tw/~visual/chinese/courses/courses.html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95018"/>
              </p:ext>
            </p:extLst>
          </p:nvPr>
        </p:nvGraphicFramePr>
        <p:xfrm>
          <a:off x="899592" y="2348880"/>
          <a:ext cx="7920880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737359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  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056979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2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2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專業證照與校外專業競賽（含學術發表）之積分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總成績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百分之</a:t>
            </a:r>
            <a:r>
              <a:rPr lang="zh-TW" altLang="en-US" sz="2200" kern="100" dirty="0" smtClean="0">
                <a:latin typeface="Times New Roman"/>
                <a:ea typeface="標楷體"/>
                <a:cs typeface="Arial"/>
              </a:rPr>
              <a:t>二</a:t>
            </a:r>
            <a:r>
              <a:rPr lang="zh-TW" altLang="zh-TW" sz="2200" kern="100" dirty="0" smtClean="0">
                <a:latin typeface="Times New Roman"/>
                <a:ea typeface="標楷體"/>
                <a:cs typeface="Arial"/>
              </a:rPr>
              <a:t>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200" kern="100" dirty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。若畢業專題</a:t>
            </a:r>
            <a:r>
              <a:rPr lang="zh-TW" altLang="zh-TW" sz="2200" kern="100" dirty="0">
                <a:latin typeface="Times New Roman"/>
                <a:ea typeface="標楷體"/>
                <a:cs typeface="Arial"/>
              </a:rPr>
              <a:t>成績已達六十分，但因專業證照與校外競賽成果之總積分不足，而導致專題設計總成績未達六十分者，亦須延畢補足積分</a:t>
            </a:r>
            <a:r>
              <a:rPr lang="zh-TW" altLang="en-US" sz="2200" kern="100" dirty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790973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86272" y="1628800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br>
              <a:rPr lang="en-US" altLang="zh-TW" sz="8000" dirty="0" smtClean="0">
                <a:solidFill>
                  <a:srgbClr val="0000FF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altLang="zh-TW" sz="6000" dirty="0">
                <a:solidFill>
                  <a:schemeClr val="tx1"/>
                </a:solidFill>
              </a:rPr>
              <a:t>問題?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en-US" altLang="zh-TW" i="1" u="sng" dirty="0">
                <a:hlinkClick r:id="rId6"/>
              </a:rPr>
              <a:t>https://www.cyut.edu.tw/~enroll/graduate/graduate/graduate-D1.htm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外國語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3200" dirty="0" smtClean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請洽註冊組或進修補聯合辦公室（分機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4623~4624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802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－視覺傳達設計系</vt:lpstr>
      <vt:lpstr>一、應屆畢業生規定：</vt:lpstr>
      <vt:lpstr>二、畢業自審：</vt:lpstr>
      <vt:lpstr>三、視覺傳達設計系（四進）畢業資格應修學分數： ◎適用課規：107學年度入學適用</vt:lpstr>
      <vt:lpstr>四、視覺傳達設計系（四進）畢業資格審查       項目：</vt:lpstr>
      <vt:lpstr>五、視覺傳達設計系（四進）畢業資格：     注意事項－1：</vt:lpstr>
      <vt:lpstr>Q&amp;A 是否仍有問題?  請先上網查看【畢業生專區】https://www.cyut.edu.tw/~enroll/graduate/graduate/graduate-D1.htm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2021-12-15T03:17:25Z</dcterms:modified>
</cp:coreProperties>
</file>