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www.cyut.edu.tw/~enroll/graduate/graduate/graduate-D1.htm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9501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>
                <a:hlinkClick r:id="rId6"/>
              </a:rPr>
              <a:t>https://www.cyut.edu.tw/~enroll/graduate/graduate/graduate-D1.htm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外國語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請洽註冊組或進修部聯合辦公室（分機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802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◎適用課規：108學年度入學適用</vt:lpstr>
      <vt:lpstr>四、視覺傳達設計系（四進）畢業資格審查       項目：</vt:lpstr>
      <vt:lpstr>五、視覺傳達設計系（四進）畢業資格：     注意事項－1：</vt:lpstr>
      <vt:lpstr>Q&amp;A  是否仍有問題? ． 請先上網查看【畢業生專區】https://www.cyut.edu.tw/~enroll/graduate/graduate/graduate-D1.htm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2021-12-15T03:18:01Z</dcterms:modified>
</cp:coreProperties>
</file>