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91" r:id="rId3"/>
    <p:sldId id="292" r:id="rId4"/>
    <p:sldId id="261" r:id="rId5"/>
    <p:sldId id="290" r:id="rId6"/>
    <p:sldId id="287" r:id="rId7"/>
    <p:sldId id="293" r:id="rId8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0" d="100"/>
          <a:sy n="110" d="100"/>
        </p:scale>
        <p:origin x="178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2D10F89-E84B-4A90-BD88-0FE5D9A7FAC4}" type="datetimeFigureOut">
              <a:rPr lang="en-US" altLang="zh-TW"/>
              <a:pPr>
                <a:defRPr/>
              </a:pPr>
              <a:t>6/13/2020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FE14D0E-F3B1-400A-9815-0E463A83D87E}" type="slidenum">
              <a:rPr lang="en-US" altLang="zh-TW"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838205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6AF1785-167F-4CEB-B3CA-E7447EED74FE}" type="datetimeFigureOut">
              <a:rPr lang="zh-TW" altLang="en-US"/>
              <a:pPr>
                <a:defRPr/>
              </a:pPr>
              <a:t>2020/6/13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noProof="0"/>
              <a:t>按一下以編輯母片文字樣式</a:t>
            </a:r>
          </a:p>
          <a:p>
            <a:pPr lvl="1"/>
            <a:r>
              <a:rPr lang="zh-TW" noProof="0"/>
              <a:t>第二層</a:t>
            </a:r>
          </a:p>
          <a:p>
            <a:pPr lvl="2"/>
            <a:r>
              <a:rPr lang="zh-TW" noProof="0"/>
              <a:t>第三層</a:t>
            </a:r>
          </a:p>
          <a:p>
            <a:pPr lvl="3"/>
            <a:r>
              <a:rPr lang="zh-TW" noProof="0"/>
              <a:t>第四層</a:t>
            </a:r>
          </a:p>
          <a:p>
            <a:pPr lvl="4"/>
            <a:r>
              <a:rPr lang="zh-TW" noProof="0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91DD0C-A3FF-4470-A762-7B746199283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68711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zh-TW" smtClean="0"/>
              <a:t>此範本可作為群組設定中簡報訓練教材的起始檔案。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章節</a:t>
            </a: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在投影片上按一下右鍵以新增章節。 章節可協助您組織投影片，或簡化多個作者之間的共同作業。</a:t>
            </a:r>
          </a:p>
          <a:p>
            <a:pPr eaLnBrk="1" hangingPunct="1">
              <a:spcBef>
                <a:spcPct val="0"/>
              </a:spcBef>
            </a:pPr>
            <a:endParaRPr altLang="zh-TW" b="1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備忘稿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使用 [備忘稿] 章節記錄交付備忘稿，或提供其他詳細資料給對象。 於簡報期間在 [簡報檢視] 中檢視這些備忘稿。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請記住字型大小 (對於協助工具、可見度、影片拍攝及線上生產非常重要)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協調的色彩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請特別注意圖形、圖表及文字方塊。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考慮出席者將以黑白或 灰階列印。執行測試列印，以確保在進行純黑白及 灰階列印時色彩正確。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圖形、表格和圖表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保持簡單: 如果可能，使用一致而不令人分心的樣式和色彩。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所有圖表和表格都加上標籤。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6DBD21F-ED2D-4046-90BB-6F026DAB8DD1}" type="slidenum">
              <a:rPr altLang="zh-TW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zh-TW" smtClean="0"/>
          </a:p>
        </p:txBody>
      </p:sp>
      <p:sp>
        <p:nvSpPr>
          <p:cNvPr id="15365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提供簡報的簡短概觀。 描描述簡報的主要焦點與其重要性。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介紹每個主要主題。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為了幫助簡報對象掌握簡報重點，您 可以 在整個簡報期間重複此概觀投影片，反白顯示您接下來要討論的特定主題。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BA8B46A-9EB3-4D63-A312-C8AB8833B7AE}" type="slidenum">
              <a:rPr lang="en-US" altLang="zh-TW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zh-TW" smtClean="0"/>
          </a:p>
        </p:txBody>
      </p:sp>
      <p:sp>
        <p:nvSpPr>
          <p:cNvPr id="16389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</p:spTree>
    <p:extLst>
      <p:ext uri="{BB962C8B-B14F-4D97-AF65-F5344CB8AC3E}">
        <p14:creationId xmlns:p14="http://schemas.microsoft.com/office/powerpoint/2010/main" val="39206079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3250-9EA4-470D-96C3-DB87B6251504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9435533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B5182-D45F-424A-A522-5FBBAFF9A58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5846654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31B6D-72D0-4CF7-A1C7-59BD52C339FF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1915937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2D16B-D3F6-4842-B8A6-EBB0DE8D1592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18917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18A14-4FD5-4016-B370-446A8A959146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0716945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A93B6-9F59-4D04-9EB7-5B2F9731297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1762343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8C5E-C4FE-453F-814F-B8AFCC194AC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6054997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9141-B9B4-43DF-A87F-1002E19AE293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0116818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C4B39-0DD2-4181-BC6F-CD0996B6038A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5259013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6B48-EB67-4D62-871E-C2E9E4B9C61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0847017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4FAA4-7738-48C9-A20C-FCB6B77ECE77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762944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51D2CF-BF40-488F-928B-E643694F0F89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11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TW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4438" y="1341438"/>
            <a:ext cx="6480175" cy="48958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進修部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含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以前入學適用</a:t>
            </a:r>
            <a:endParaRPr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 smtClean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23F0-554A-4F5A-95A0-CA90281470BC}" type="slidenum">
              <a:rPr lang="en-US" altLang="zh-TW" smtClean="0"/>
              <a:pPr>
                <a:defRPr/>
              </a:pPr>
              <a:t>2</a:t>
            </a:fld>
            <a:endParaRPr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619250" y="1989138"/>
          <a:ext cx="4752976" cy="1371600"/>
        </p:xfrm>
        <a:graphic>
          <a:graphicData uri="http://schemas.openxmlformats.org/drawingml/2006/table">
            <a:tbl>
              <a:tblPr firstRow="1" bandRow="1"/>
              <a:tblGrid>
                <a:gridCol w="237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altLang="en-US" sz="3400" smtClean="0">
              <a:ea typeface="新細明體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762000" y="1341438"/>
            <a:ext cx="8077200" cy="5183187"/>
          </a:xfrm>
        </p:spPr>
        <p:txBody>
          <a:bodyPr/>
          <a:lstStyle/>
          <a:p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自審異動後，須經系辦助教確認並審核通過後，才會對應至正確的位置。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0FA81-473C-4BD3-A124-C100B267FF07}" type="slidenum">
              <a:rPr lang="en-US" altLang="zh-TW" smtClean="0"/>
              <a:pPr>
                <a:defRPr/>
              </a:pPr>
              <a:t>3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775"/>
            <a:ext cx="8077200" cy="1503363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altLang="en-US" sz="31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altLang="en-US" sz="31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106</a:t>
            </a:r>
            <a:r>
              <a:rPr altLang="en-US" sz="29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</a:t>
            </a:r>
            <a:r>
              <a:rPr altLang="en-US" sz="2900" dirty="0" smtClean="0">
                <a:latin typeface="標楷體" pitchFamily="65" charset="-120"/>
                <a:ea typeface="標楷體" pitchFamily="65" charset="-120"/>
              </a:rPr>
              <a:t>年度入學適用</a:t>
            </a:r>
            <a:endParaRPr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kumimoji="0"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kumimoji="0"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kumimoji="0"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751305"/>
              </p:ext>
            </p:extLst>
          </p:nvPr>
        </p:nvGraphicFramePr>
        <p:xfrm>
          <a:off x="900113" y="1989138"/>
          <a:ext cx="7775575" cy="3455988"/>
        </p:xfrm>
        <a:graphic>
          <a:graphicData uri="http://schemas.openxmlformats.org/drawingml/2006/table">
            <a:tbl>
              <a:tblPr/>
              <a:tblGrid>
                <a:gridCol w="130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2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校訂必修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選修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4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應修科目數及學分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11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28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21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46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最少應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選修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42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  <a:endParaRPr kumimoji="0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8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  <a:endParaRPr kumimoji="0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128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DF0F2-D787-4A4F-AE20-E50E413886CF}" type="slidenum">
              <a:rPr lang="en-US" altLang="zh-TW" smtClean="0"/>
              <a:pPr>
                <a:defRPr/>
              </a:pPr>
              <a:t>4</a:t>
            </a:fld>
            <a:endParaRPr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3BAAC-654C-4609-AD0C-29F94F631864}" type="slidenum">
              <a:rPr lang="en-US" altLang="zh-TW" smtClean="0"/>
              <a:pPr>
                <a:defRPr/>
              </a:pPr>
              <a:t>5</a:t>
            </a:fld>
            <a:endParaRPr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71550" y="1341438"/>
          <a:ext cx="7777163" cy="4537076"/>
        </p:xfrm>
        <a:graphic>
          <a:graphicData uri="http://schemas.openxmlformats.org/drawingml/2006/table">
            <a:tbl>
              <a:tblPr/>
              <a:tblGrid>
                <a:gridCol w="130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校訂必修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備註</a:t>
                      </a:r>
                      <a:endParaRPr kumimoji="0" lang="zh-TW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如課程規劃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表列課程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系上開立之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專業必修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課程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多修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之學分數</a:t>
                      </a: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認列為自由選修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修習各系或通識課程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998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四、幼兒保育系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注意事項：</a:t>
            </a:r>
            <a:endParaRPr altLang="zh-TW" sz="3400" dirty="0" smtClean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8749" y="2146299"/>
            <a:ext cx="7921625" cy="439261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altLang="zh-TW" sz="2400" b="1" dirty="0" smtClean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至畢業學分中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專業必修課程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修習系上開設之課程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因應教保員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必修學分認證，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教保學分課名需與教育部規範之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教保學分課程規劃名稱完全相同，始得承認合格教保員身分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因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延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等因素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未修習必修課程，須經系主任同意，始得修習系上規定之相近替代課程。</a:t>
            </a:r>
          </a:p>
          <a:p>
            <a:pPr fontAlgn="auto">
              <a:spcAft>
                <a:spcPts val="0"/>
              </a:spcAft>
              <a:defRPr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E9DF8-8F00-4F0E-9973-12DC9D4290B3}" type="slidenum">
              <a:rPr lang="en-US" altLang="zh-TW" smtClean="0"/>
              <a:pPr>
                <a:defRPr/>
              </a:pPr>
              <a:t>6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1C9D603-F5B7-4F01-A0B2-8B2C39B88654}" type="slidenum">
              <a:rPr lang="en-US" altLang="zh-TW" smtClean="0"/>
              <a:pPr>
                <a:defRPr/>
              </a:pPr>
              <a:t>7</a:t>
            </a:fld>
            <a:endParaRPr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288" y="2852738"/>
            <a:ext cx="8353425" cy="3455987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7393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7395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938" y="1700213"/>
            <a:ext cx="2520950" cy="79216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 lang="zh-TW"/>
            </a:pPr>
            <a:r>
              <a:rPr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413</Words>
  <Application>Microsoft Office PowerPoint</Application>
  <PresentationFormat>如螢幕大小 (4:3)</PresentationFormat>
  <Paragraphs>90</Paragraphs>
  <Slides>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朝陽科技大學 109學年度第1學期應屆畢業生  畢業資格審核注意事項  　　 －幼兒保育系(進修部)  106學年(含)以前入學適用</vt:lpstr>
      <vt:lpstr>一、應屆畢業生規定：</vt:lpstr>
      <vt:lpstr>二、畢業自審：</vt:lpstr>
      <vt:lpstr>三、幼兒保育系（四進）畢業資格應修學分數： ◎適用課規：106學年度入學適用</vt:lpstr>
      <vt:lpstr>四、幼兒保育系（四進）畢業資格審查項目：</vt:lpstr>
      <vt:lpstr>五、幼兒保育系（四進）畢業資格： 注意事項：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2020-06-13T04:53:31Z</dcterms:modified>
</cp:coreProperties>
</file>