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3" r:id="rId8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D10F89-E84B-4A90-BD88-0FE5D9A7FAC4}" type="datetimeFigureOut">
              <a:rPr lang="en-US" altLang="zh-TW"/>
              <a:pPr>
                <a:defRPr/>
              </a:pPr>
              <a:t>12/15/2021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E14D0E-F3B1-400A-9815-0E463A83D87E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8382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AF1785-167F-4CEB-B3CA-E7447EED74FE}" type="datetimeFigureOut">
              <a:rPr lang="zh-TW" altLang="en-US"/>
              <a:pPr>
                <a:defRPr/>
              </a:pPr>
              <a:t>2021/12/15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91DD0C-A3FF-4470-A762-7B746199283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871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章節</a:t>
            </a: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/>
          </a:p>
          <a:p>
            <a:pPr eaLnBrk="1" hangingPunct="1">
              <a:spcBef>
                <a:spcPct val="0"/>
              </a:spcBef>
            </a:pPr>
            <a:r>
              <a:rPr altLang="zh-TW" b="1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endParaRPr altLang="zh-TW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DBD21F-ED2D-4046-90BB-6F026DAB8DD1}" type="slidenum">
              <a:rPr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/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A8B46A-9EB3-4D63-A312-C8AB8833B7AE}" type="slidenum">
              <a:rPr lang="en-US"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/>
          </a:p>
        </p:txBody>
      </p:sp>
      <p:sp>
        <p:nvSpPr>
          <p:cNvPr id="16389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3920607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3250-9EA4-470D-96C3-DB87B6251504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553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5182-D45F-424A-A522-5FBBAFF9A58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84665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1B6D-72D0-4CF7-A1C7-59BD52C339F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9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D16B-D3F6-4842-B8A6-EBB0DE8D159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89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18A14-4FD5-4016-B370-446A8A95914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071694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93B6-9F59-4D04-9EB7-5B2F9731297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7623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8C5E-C4FE-453F-814F-B8AFCC194AC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60549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9141-B9B4-43DF-A87F-1002E19AE29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1168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4B39-0DD2-4181-BC6F-CD0996B6038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590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6B48-EB67-4D62-871E-C2E9E4B9C61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84701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FAA4-7738-48C9-A20C-FCB6B77ECE7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6294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51D2CF-BF40-488F-928B-E643694F0F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1" r:id="rId12"/>
  </p:sldLayoutIdLst>
  <p:transition spd="slow">
    <p:wipe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4895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       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學年入學適用</a:t>
            </a:r>
            <a:endParaRPr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業，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經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畢業學期之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23F0-554A-4F5A-95A0-CA90281470BC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>
            <a:normAutofit/>
          </a:bodyPr>
          <a:lstStyle/>
          <a:p>
            <a:r>
              <a:rPr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教育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FA81-473C-4BD3-A124-C100B267FF07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108</a:t>
            </a:r>
            <a:r>
              <a:rPr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17634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11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28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42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F0F2-D787-4A4F-AE20-E50E413886CF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BAAC-654C-4609-AD0C-29F94F631864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26364"/>
              </p:ext>
            </p:extLst>
          </p:nvPr>
        </p:nvGraphicFramePr>
        <p:xfrm>
          <a:off x="971550" y="1341438"/>
          <a:ext cx="7777163" cy="4537076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如課程規劃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表列課程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系上開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設</a:t>
                      </a: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專業必修</a:t>
                      </a: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課程</a:t>
                      </a:r>
                      <a:endParaRPr kumimoji="0" lang="zh-TW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alt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8749" y="2146299"/>
            <a:ext cx="7921625" cy="43926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至畢業學分中，須再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9DF8-8F00-4F0E-9973-12DC9D4290B3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C9D603-F5B7-4F01-A0B2-8B2C39B88654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2852738"/>
            <a:ext cx="8353425" cy="345598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通識課程，請洽通識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教育中心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 日間部學生請洽註冊組（分機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 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進修部學生請洽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註冊組或進修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部聯合辦公室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               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4623~4624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938" y="1700213"/>
            <a:ext cx="2520950" cy="7921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 lang="zh-TW"/>
            </a:pPr>
            <a:r>
              <a:rPr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417</Words>
  <Application>Microsoft Office PowerPoint</Application>
  <PresentationFormat>如螢幕大小 (4:3)</PresentationFormat>
  <Paragraphs>91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111學年度第1學期應屆畢業生  畢業資格審核注意事項  　　 －幼兒保育系(進修部)                108學年入學適用</vt:lpstr>
      <vt:lpstr>一、應屆畢業生規定：</vt:lpstr>
      <vt:lpstr>二、畢業自審：</vt:lpstr>
      <vt:lpstr>三、幼兒保育系（四進）畢業資格應修學分數： ◎適用課規：108學年度入學適用</vt:lpstr>
      <vt:lpstr>四、幼兒保育系（四進）畢業資格審查項目：</vt:lpstr>
      <vt:lpstr>五、幼兒保育系（四進）畢業資格： 注意事項：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2021-12-15T03:09:07Z</dcterms:modified>
</cp:coreProperties>
</file>