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3" r:id="rId8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58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5/17/2023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2023/5/17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章節</a:t>
            </a: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/>
          </a:p>
          <a:p>
            <a:pPr eaLnBrk="1" hangingPunct="1">
              <a:spcBef>
                <a:spcPct val="0"/>
              </a:spcBef>
            </a:pPr>
            <a:r>
              <a:rPr altLang="zh-TW" b="1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      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業，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經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畢業學期之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>
            <a:normAutofit/>
          </a:bodyPr>
          <a:lstStyle/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109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60016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26364"/>
              </p:ext>
            </p:extLst>
          </p:nvPr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設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alt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8749" y="2146299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至畢業學分中，須再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636912"/>
            <a:ext cx="8443911" cy="36718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通識課程，請洽通識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教育中心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畢業資格問題請洽註冊組（分機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4012~4018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）、課務組（分機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4022~4026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493</Words>
  <Application>Microsoft Office PowerPoint</Application>
  <PresentationFormat>如螢幕大小 (4:3)</PresentationFormat>
  <Paragraphs>88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112學年度第1學期應屆畢業生  畢業資格審核注意事項  　　 －幼兒保育系(進修部)               109學年入學適用</vt:lpstr>
      <vt:lpstr>一、應屆畢業生規定：</vt:lpstr>
      <vt:lpstr>二、畢業自審：</vt:lpstr>
      <vt:lpstr>三、幼兒保育系（四進）畢業資格應修學分數： ◎適用課規：109學年度入學適用</vt:lpstr>
      <vt:lpstr>四、幼兒保育系（四進）畢業資格審查項目：</vt:lpstr>
      <vt:lpstr>五、幼兒保育系（四進）畢業資格： 注意事項：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2023-05-17T06:11:31Z</dcterms:modified>
</cp:coreProperties>
</file>