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0" d="100"/>
          <a:sy n="110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10/15/2020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109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應屆畢業生</a:t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106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106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8895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7868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-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- 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br>
              <a:rPr lang="en-US" altLang="zh-TW" sz="6000" dirty="0">
                <a:solidFill>
                  <a:schemeClr val="tx1"/>
                </a:solidFill>
              </a:rPr>
            </a:b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 日間部學生：請洽註冊組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請洽進修教學組（分機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861</Words>
  <Application>Microsoft Office PowerPoint</Application>
  <PresentationFormat>如螢幕大小 (4:3)</PresentationFormat>
  <Paragraphs>103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5" baseType="lpstr">
      <vt:lpstr>華康中圓體</vt:lpstr>
      <vt:lpstr>標楷體</vt:lpstr>
      <vt:lpstr>Arial</vt:lpstr>
      <vt:lpstr>Calibri</vt:lpstr>
      <vt:lpstr>Georgia</vt:lpstr>
      <vt:lpstr>Times New Roman</vt:lpstr>
      <vt:lpstr>訓練</vt:lpstr>
      <vt:lpstr>朝陽科技大學 109學年度第1學期應屆畢業生  畢業資格審核注意事項  　　 　－資訊工程系</vt:lpstr>
      <vt:lpstr>一、應屆畢業生規定：</vt:lpstr>
      <vt:lpstr>二、畢業自審：</vt:lpstr>
      <vt:lpstr>三、資訊工程系（四進）畢業資格應修學分數： ◎適用課規：106學年度入學適用</vt:lpstr>
      <vt:lpstr>四、資訊工程系（四進）畢業資格審查項目：</vt:lpstr>
      <vt:lpstr>五、資訊工程系（四進）畢業資格：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2020-10-15T06:10:56Z</dcterms:modified>
</cp:coreProperties>
</file>