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00" d="100"/>
          <a:sy n="100" d="100"/>
        </p:scale>
        <p:origin x="20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12/15/2021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2021/12/15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573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74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/>
              <a:t>Microsoft </a:t>
            </a:r>
            <a:r>
              <a:rPr lang="zh-TW" b="1" dirty="0"/>
              <a:t>卓越工程</a:t>
            </a:r>
            <a:endParaRPr lang="zh-TW" dirty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18776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www.flc.cyut.edu.tw/FLC_web/Lang/Courses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111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108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55528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資訊工程系（四進）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畢業資格應修學分數：</a:t>
            </a:r>
            <a:r>
              <a:rPr lang="en-US" altLang="zh-TW" sz="38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108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273059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200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49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378685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-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以系上開立之課程為主</a:t>
                      </a:r>
                      <a:endParaRPr lang="en-US" altLang="zh-TW" sz="2600" kern="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資訊工程系（四進）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非學年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同一科目名稱重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- 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畢業學分中，須再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門非籃球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>
                <a:solidFill>
                  <a:srgbClr val="0000FF"/>
                </a:solidFill>
              </a:rPr>
              <a:t>Q&amp;A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sz="2000" dirty="0">
                <a:solidFill>
                  <a:schemeClr val="tx1"/>
                </a:solidFill>
              </a:rPr>
              <a:t/>
            </a:r>
            <a:br>
              <a:rPr lang="en-US" altLang="zh-TW" sz="2000" dirty="0">
                <a:solidFill>
                  <a:schemeClr val="tx1"/>
                </a:solidFill>
              </a:rPr>
            </a:br>
            <a:r>
              <a:rPr lang="zh-TW" altLang="en-US" sz="6000" dirty="0">
                <a:solidFill>
                  <a:schemeClr val="tx1"/>
                </a:solidFill>
              </a:rPr>
              <a:t>是否仍有</a:t>
            </a:r>
            <a:r>
              <a:rPr lang="zh-TW" sz="6000" dirty="0">
                <a:solidFill>
                  <a:schemeClr val="tx1"/>
                </a:solidFill>
              </a:rPr>
              <a:t>問題?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zh-TW" altLang="en-US" sz="3000" dirty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專業必修、專業選修及自由選修之認列，請先洽資工系辦助教確認（分機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7633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7246~7247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 日間部學生：請洽註冊組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   進修部學生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請洽註冊組或進修部聯合辦公室（分機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4013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00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4623~4624</a:t>
            </a:r>
            <a:r>
              <a:rPr lang="zh-TW" altLang="en-US" sz="300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學校電話：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672</Words>
  <Application>Microsoft Office PowerPoint</Application>
  <PresentationFormat>如螢幕大小 (4:3)</PresentationFormat>
  <Paragraphs>103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111學年度第1學期應屆畢業生  畢業資格審核注意事項  　　 　－資訊工程系</vt:lpstr>
      <vt:lpstr>一、應屆畢業生規定：</vt:lpstr>
      <vt:lpstr>二、畢業自審：</vt:lpstr>
      <vt:lpstr>三、資訊工程系（四進）畢業資格應修學分數： ◎適用課規：108學年度入學適用</vt:lpstr>
      <vt:lpstr>四、資訊工程系（四進）畢業資格審查項目：</vt:lpstr>
      <vt:lpstr>五、資訊工程系（四進）畢業資格： 注意事項－1：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2021-12-15T03:19:55Z</dcterms:modified>
</cp:coreProperties>
</file>