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6928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請洽註冊組或進修部聯合辦公室（分機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682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－社會工作系</vt:lpstr>
      <vt:lpstr>一、應屆畢業生規定：</vt:lpstr>
      <vt:lpstr>二、畢業自審：</vt:lpstr>
      <vt:lpstr>三、社工系（四進）畢業資格應修學分數： ◎適用課規：107學年度入學適用</vt:lpstr>
      <vt:lpstr>四、社工系（四進）畢業資格審查項目：</vt:lpstr>
      <vt:lpstr>五、社工系（四進）畢業資格：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2021-12-15T03:24:54Z</dcterms:modified>
</cp:coreProperties>
</file>