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00" d="100"/>
          <a:sy n="100" d="100"/>
        </p:scale>
        <p:origin x="20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12/15/2021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2021/12/15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111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社會工作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469282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129780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依表列課規規定修課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之課程為主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學院共同選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修課程，可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被列為專業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選修學分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數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自由選修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501317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必修科目替代課程，請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http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://www.swdept.cyut.edu.tw/bin/home.php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查看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7692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3200" dirty="0" smtClean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請洽註冊組或進修部聯合辦公室（分機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4623~4624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682</Words>
  <Application>Microsoft Office PowerPoint</Application>
  <PresentationFormat>如螢幕大小 (4:3)</PresentationFormat>
  <Paragraphs>112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111學年度第2學期應屆畢業生  畢業資格審核注意事項  　　 　－社會工作系</vt:lpstr>
      <vt:lpstr>一、應屆畢業生規定：</vt:lpstr>
      <vt:lpstr>二、畢業自審：</vt:lpstr>
      <vt:lpstr>三、社工系（四進）畢業資格應修學分數： ◎適用課規：108學年度入學適用</vt:lpstr>
      <vt:lpstr>四、社工系（四進）畢業資格審查項目：</vt:lpstr>
      <vt:lpstr>五、社工系（四進）畢業資格： 注意事項－1：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2021-12-15T03:25:46Z</dcterms:modified>
</cp:coreProperties>
</file>