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95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1/14/2022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2022/1/14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47202"/>
              </p:ext>
            </p:extLst>
          </p:nvPr>
        </p:nvGraphicFramePr>
        <p:xfrm>
          <a:off x="971600" y="980728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1672"/>
              </p:ext>
            </p:extLst>
          </p:nvPr>
        </p:nvGraphicFramePr>
        <p:xfrm>
          <a:off x="971600" y="3248696"/>
          <a:ext cx="7776862" cy="1798320"/>
        </p:xfrm>
        <a:graphic>
          <a:graphicData uri="http://schemas.openxmlformats.org/drawingml/2006/table">
            <a:tbl>
              <a:tblPr firstRow="1" band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講座，請洽三創教育與發展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中心張景雄先生（分機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6302)</a:t>
            </a: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 smtClean="0"/>
              <a:t>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請洽註冊組或進修部聯合辦公室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4623~4624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1143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109學年度第1學期應屆畢業生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2022-01-14T03:03:33Z</dcterms:modified>
</cp:coreProperties>
</file>